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ink/ink1.xml" ContentType="application/inkml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3" r:id="rId7"/>
    <p:sldId id="269" r:id="rId8"/>
    <p:sldId id="273" r:id="rId9"/>
    <p:sldId id="264" r:id="rId10"/>
    <p:sldId id="270" r:id="rId11"/>
    <p:sldId id="265" r:id="rId12"/>
    <p:sldId id="271" r:id="rId13"/>
    <p:sldId id="266" r:id="rId14"/>
    <p:sldId id="272" r:id="rId15"/>
    <p:sldId id="267" r:id="rId16"/>
    <p:sldId id="268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68"/>
    <p:restoredTop sz="94643"/>
  </p:normalViewPr>
  <p:slideViewPr>
    <p:cSldViewPr snapToGrid="0" snapToObjects="1">
      <p:cViewPr varScale="1">
        <p:scale>
          <a:sx n="125" d="100"/>
          <a:sy n="125" d="100"/>
        </p:scale>
        <p:origin x="160" y="2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2-08-30T05:43:57.828"/>
    </inkml:context>
    <inkml:brush xml:id="br0">
      <inkml:brushProperty name="width" value="0.05292" units="cm"/>
      <inkml:brushProperty name="height" value="0.05292" units="cm"/>
      <inkml:brushProperty name="color" value="#FFFFFF"/>
    </inkml:brush>
    <inkml:context xml:id="ctx1">
      <inkml:inkSource xml:id="inkSrc1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  <inkml:channel name="T" type="integer" max="2.14748E9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1" timeString="2022-08-30T04:31:05.760"/>
    </inkml:context>
  </inkml:definitions>
  <inkml:trace contextRef="#ctx0" brushRef="#br0">5221 9172 24575,'0'20'0,"0"-4"0,0-1 0,0-11 0,0 12 0,0-8 0,0-6 0,16-2 0,-4-2 0,21-6 0,-21 8 0,3-16 0,-15 12 0,0-27 0,0 27 0,0-20 0,0 22 0,0-21 0,-15 19 0,11-20 0,-12 23 0,16-7 0,0 8 0,0 8 0,-8-7 0,6 31 0,-6-26 0,-7 33 0,11-35 0,-12 12 0,16-1 0,0-11 0,0 12 0,0-16 0,0 0 0,0 8 0,0-6 0,0 5 0,0-7 0,0 0 0,0-23 0,0 17 0,0-33 0,0 35 0,0-20 0,0 22 0,0-21 0,0 19 0,0-12 0,0 16 0,-8 0 0,6 0 0,-21 0 0,19 0 0,-12 0 0,16 0 0,-15 0 0,11 0 0,-12 16 0,16-12 0,0 12 0,0-9 0,0 11 0,0-6 0,0 19 0,0-27 0,16 20 0,-12-7 0,11-5 0,1 4 0,-12-1 0,11-11 0,-15 12 0,0-16 0,8 0 0,-6 0 0,6 0 0,8 0 0,-12 0 0,11 0 0,-7 0 0,10 0 0,-6-16 0,19 12 0,-19-11 0,21 15 0,-5 0 0,-1 0 0,6-16 0,-13 12 0,13-12 0,2 16 0,3 0 0,-13-3 0,1-1 0,11 2 0,-12-2 0,1 0 0,11 4 0,-11 0 0,-1 0 0,12 0 0,-1 0 0,5 0 0,-12 0 0,14 0 0,-15 8 0,5-6 0,2 5 0,10 9 0,-15-15 0,1 2 0,-4 12 0,1 1 0,11-9 0,-2-2 0,5 13 0,-3-14 0,2 0 0,-17 3 0,1 1 0,13-2 0,2 0 0,0 2 0,-1 2 0,1 2 0,0-1 0,0-9 0,0 0-354,7 14 1,0-1 353,-5-12 0,-1-2 0,6 11 0,2 0 0,-1-10 0,0-2 0,-7 4 0,0 0 0,-7-4 0,1-1 0,-2 2 0,9 6 0,-2 1 0,1-6 0,-1 0 0,1 6 0,2 0 0,-7-7 0,1-2 0,2 1-602,5 4 1,2 3 0,1-2 601,1-4 0,0 0 0,1 1 0,1 3 0,-1 1 0,-3-2 0,0-3 0,0-2 0,-2 3 0,3 2 0,-5-2-463,-5-1 1,-1 0 462,8 6 0,6 2 0,-5-1 0,-5-6 0,-2 0 0,10 5 0,0 1 0,-13-2 0,0 0 0,-5-2 609,16 0-609,-9 4 0,-2-1 0,-8-7 0,1 0 1773,-10 0-1773,-11 0 263,9 0 1,-12 0-1,12 0 1</inkml:trace>
  <inkml:trace contextRef="#ctx1" brushRef="#br0">5221 9172 24575 0,'0'20'0'0,"0"-4"0"0,0-1 0 0,0-11 0 0,0 12 0 0,0-8 0 0,0-6 0 0,16-2 0 0,-4-2 0 0,21-6 0 0,-21 8 0 0,3-16 0 0,-15 12 0 0,0-27 0 0,0 27 0 0,0-20 0 0,0 22 0 0,0-21 0 0,-15 19 0 0,11-20 0 0,-12 23 0 0,16-7 0 0,0 8 0 0,0 8 0 0,-8-7 0 0,6 31 0 0,-6-26 0 0,-7 33 0 0,11-35 0 0,-12 12 0 0,16-1 0 0,0-11 0 0,0 12 0 0,0-16 0 0,0 0 0 0,0 8 0 0,0-6 0 0,0 5 0 0,0-7 0 0,0 0 0 0,0-23 0 0,0 17 0 0,0-33 0 0,0 35 0 0,0-20 0 0,0 22 0 0,0-21 0 0,0 19 0 0,0-12 0 0,0 16 0 0,-8 0 0 0,6 0 0 0,-21 0 0 0,19 0 0 0,-12 0 0 0,16 0 0 0,-15 0 0 0,11 0 0 0,-12 16 0 0,16-12 0 0,0 12 0 0,0-9 0 0,0 11 0 0,0-6 0 0,0 19 0 0,0-27 0 0,16 20 0 0,-12-7 0 0,11-5 0 0,1 4 0 0,-12-1 0 0,11-11 0 0,-15 12 0 0,0-16 0 0,8 0 0 0,-6 0 0 0,6 0 0 0,8 0 0 0,-12 0 0 0,11 0 0 0,-7 0 0 0,10 0 0 0,-6-16 0 0,19 12 0 0,-19-11 0 0,21 15 0 0,-5 0 0 0,-1 0 0 0,6-16 0 0,-13 12 0 0,13-12 0 0,2 16 0 0,3 0 0 0,-13-3 0 0,1-1 0 0,11 2 0 0,-12-2 0 0,1 0 0 0,11 4 0 0,-11 0 0 0,-1 0 0 0,12 0 0 0,-1 0 0 0,5 0 0 0,-12 0 0 0,14 0 0 0,-15 8 0 0,5-6 0 0,2 5 0 0,10 9 0 0,-15-15 0 0,1 2 0 0,-4 12 0 0,1 1 0 0,11-9 0 0,-2-2 0 0,5 13 0 0,-3-14 0 0,2 0 0 0,-17 3 0 0,1 1 0 0,13-2 0 0,2 0 0 0,0 2 0 0,-1 2 0 0,1 2 0 0,0-1 0 0,0-9 0 0,0 0-354 0,7 14 1 0,0-1 353 0,-5-12 0 0,-1-2 0 0,6 11 0 0,2 0 0 0,-1-10 0 0,0-2 0 0,-7 4 0 0,0 0 0 0,-7-4 0 0,1-1 0 0,-2 2 0 0,9 6 0 0,-2 1 0 0,1-6 0 0,-1 0 0 0,1 6 0 0,2 0 0 0,-7-7 0 0,1-2 0 0,2 1-602 0,5 4 1 0,2 3 0 0,1-2 601 0,1-4 0 0,0 0 0 0,1 1 0 0,1 3 0 0,-1 1 0 0,-3-2 0 0,0-3 0 0,0-2 0 0,-2 3 0 0,3 2 0 0,-5-2-463 0,-5-1 1 0,-1 0 462 0,8 6 0 0,6 2 0 0,-5-1 0 0,-5-6 0 0,-2 0 0 0,10 5 0 0,0 1 0 0,-13-2 0 0,0 0 0 0,-5-2 609 0,16 0-609 0,-9 4 0 0,-2-1 0 0,-8-7 0 0,1 0 1773 0,-10 0-1773 0,-11 0 263 0,9 0 1 0,-12 0-1 0,12 0 1 0</inkml:trace>
  <inkml:trace contextRef="#ctx0" brushRef="#br0" timeOffset="23586">6121 9296 24575,'0'19'0,"0"-3"0,0-16 0,8 8 0,-7-6 0,7 6 0,-8-8 0,0 0 0,16 0 0,-12 0 0,12 0 0,-16 0 0,0 0 0,0-8 0,-16 6 0,4-22 0,-21 20 0,-2-27 0,9 28 0,-1 2 0,-1-11 0,1 1 0,-4 9 0,1 2 0,-15-8 0,10 8 0,1 0-3277,-1 0 0,-2 0 3047,9 0 230,-11 0 0,-6 0 0,10-8 0,-2 0 0,-9 6 0,3 0 0,18-6 0,1 1 0,-23 7 0,30-16 0,5 12 3276,-4-12 0,40 16-3044,13 0-232,6 0 0,8 0-661,-11 0 0,4 0 1,1 0-1,-1 0 661,-6 0 0,0 0 0,0 0 0,4 0-547,1 0 1,3 0 0,3 0 0,0 0 0,0 0 0,-2 0 320,3 0 0,-2 0 0,1 0 0,0 0 0,2 0 226,-9 0 0,2 0 0,1 0 0,0 0 0,1 0 0,-1 0 0,-1 0 0,5 0 0,0 0 0,0 0 0,0 0 0,-1 0 0,0 0 0,0 0 0,0 0 0,0 0 0,-1 0 0,-2 0 0,-2 0 0,3 0 0,-2 0 0,-1 0 0,2 0-335,-3 0 1,3 0-1,-1 0 1,-1 0-1,-4 0 335,5 0 0,-5 0 0,2 0-255,-3 0 0,3 0 1,-1 0-1,-2 0 255,2 0 0,-1 0 0,-3 0 765,10 0 1,-3 0-766,-9 0 0,0 0 0,0 0 0,1 0 0,0-1 0,2 2 0,-2 4 0,1 1 0,-3-1 0,-2-4 0,-1 2 0,15 12 0,-2 1 0,4-4 0,-12-3 0,1 0 0,-5-5 0,0-1 0,9 6 0,-3-2 3276,4-3-2901,-5 12 0,1-1 1944,2-11-2319,-10 8 0,2 0 0,4-10 0,-1-2 1767,15 8-1767,-23 0 0,-1-1 99,24-3-99,-10 20 0,6-22 0,-15 0 0,-3 4 0,-3 9 0,25-11 0,-22 12 0,1-16 0,5 0 0,-21 0 0,3 0 0,-15 0 0,8 0 0,-6 0 0,37 0 0,8 15 0,-16-12 0,3-2 0,8 7 0,0 0 0,-1-3 0,-1-2 0,-7-2 0,0 0 0,14 3 0,-4 0 0,-9-4 0,3-2 0,-2 4 0,-11 13 0,9-11 0,-25 12 0,-8-16 0,16 0 0,-12 0 0,11 0 0,1 0 0,-12 0 0,35 0 0,-6 0 0,3 0 0,-6-1 0,2 2 0,3 3 0,3 3 0,-3-2-217,2-3 1,-1 0 216,7 6 0,2-1 0,4-6 0,-2-2 0,-13 1 0,-2 0 0,7 0 0,-3 0 0,1 0 0,-11 0 0,-1 0 0,12 8 0,-1-6 0,-3 6 433,-6-8-433,-7 0 0,19 0 0,-9 16 0,15-12 0,-12 4 0,0-1 0,16-7 0,-8 8 0,3 0 0,-4-6 0,0 0 0,-7 6 0,1-1 0,4-6 0,-2-2 0,1 9 0,-1-6 0,-19 6 0,7-8 0,-20 0 0,11 0 0,1 0 0,11 0 0,1 0 0,5 0 0,12 0 0,6 0-820,-15 0 1,3 0 0,1 0 0,2 0 790,-3 0 0,1-1 0,2 1 0,0 0 0,1 1-518,-2 1 1,1 0 0,0 0 0,2 1 0,0 0 0,0 1 393,3 0 0,1 0 0,0 0 0,1 1 0,0 0 0,0 0-316,-6 1 1,2-1 0,-1 1 0,1 1 0,-1 0 0,0 0 0,0 0 442,-1 1 1,-1 1 0,0 0 0,1 0 0,-1 0 0,0 0 0,0-1 25,2 0 0,-1-1 0,1 1 0,0-1 0,0 1 0,-1 0 0,-1 1 0,4 3 0,0 1 0,-1 1 0,-1-1 0,-1 0 0,0-2 0,-1-1 0,-2-2 0,0-1 0,0 1 0,-1 1-19,2 2 1,1 1 0,-2 1-1,-2-1 1,-7-4 0,3-1 0,-5-2-1,3 3 1,-1 0 0</inkml:trace>
  <inkml:trace contextRef="#ctx1" brushRef="#br0" timeOffset="11750">6121 9296 24575 0,'0'19'0'7,"0"-3"0"1,0-16 0 0,8 8 0 0,-7-6 0 0,7 6 0 0,-8-8 0 0,0 0 0 0,16 0 0 0,-12 0 0 0,12 0 0 0,-16 0 0 0,0 0 0 0,0-8 0 0,-16 6 0 0,4-22 0 0,-21 20 0 0,-2-27 0 0,9 28 0 0,-1 2 0 0,-1-11 0 0,1 1 0 0,-4 9 0 0,1 2 0 0,-15-8 0 0,10 8 0 0,1 0-3277 0,-1 0 0 0,-2 0 3047 0,9 0 230 0,-11 0 0 0,-6 0 0 0,10-8 0 0,-2 0 0 0,-9 6 0 0,3 0 0 0,18-6 0 0,1 1 0 0,-23 7 0 0,30-16 0 0,5 12 3276 0,-4-12 0 0,40 16-3044 0,13 0-232 0,6 0 0 0,8 0-661 0,-11 0 0 0,4 0 1 0,1 0-1 0,-1 0 661 0,-6 0 0 0,0 0 0 0,0 0 0 0,4 0-547 0,1 0 1 0,3 0 0 0,3 0 0 0,0 0 0 0,0 0 0 0,-2 0 320 0,3 0 0 0,-2 0 0 0,1 0 0 0,0 0 0 0,2 0 226 0,-9 0 0 0,2 0 0 0,1 0 0 0,0 0 0 0,1 0 0 0,-1 0 0 0,-1 0 0 0,5 0 0 0,0 0 0 0,0 0 0 0,0 0 0 0,-1 0 0 0,0 0 0 0,0 0 0 0,0 0 0 0,0 0 0 0,-1 0 0 0,-2 0 0 0,-2 0 0 0,3 0 0 0,-2 0 0 0,-1 0 0 0,2 0-335 0,-3 0 1 0,3 0-1 0,-1 0 1 0,-1 0-1 0,-4 0 335 0,5 0 0 0,-5 0 0 0,2 0-255 0,-3 0 0-1,3 0 1 1,-1 0-1 0,-2 0 255 0,2 0 0 0,-1 0 0 0,-3 0 765 0,10 0 1 0,-3 0-766 0,-9 0 0 0,0 0 0 0,0 0 0 0,1 0 0 0,0-1 0 0,2 2 0 0,-2 4 0 0,1 1 0 0,-3-1 0 0,-2-4 0 0,-1 2 0 0,15 12 0 0,-2 1 0 0,4-4 0 0,-12-3 0 0,1 0 0 0,-5-5 0 0,0-1 0 0,9 6 0 0,-3-2 3276 0,4-3-2901 0,-5 12 0 0,1-1 1944 0,2-11-2319 0,-10 8 0 0,2 0 0 0,4-10 0 0,-1-2 1767 0,15 8-1767 0,-23 0 0 0,-1-1 99 0,24-3-99 0,-10 20 0 0,6-22 0 0,-15 0 0 0,-3 4 0 0,-3 9 0 0,25-11 0 0,-22 12 0 0,1-16 0 0,5 0 0 0,-21 0 0 0,3 0 0 0,-15 0 0 0,8 0 0 0,-6 0 0 0,37 0 0 0,8 15 0 0,-16-12 0 0,3-2 0 0,8 7 0 0,0 0 0 0,-1-3 0 0,-1-2 0 0,-7-2 0 0,0 0 0 0,14 3 0 0,-4 0 0 0,-9-4 0 0,3-2 0 0,-2 4 0 0,-11 13 0 0,9-11 0 0,-25 12 0 0,-8-16 0 0,16 0 0 0,-12 0 0 0,11 0 0 0,1 0 0 0,-12 0 0 0,35 0 0 0,-6 0 0 0,3 0 0 0,-6-1 0 0,2 2 0 0,3 3 0 0,3 3 0 0,-3-2-217 0,2-3 1 0,-1 0 216 0,7 6 0 0,2-1 0 0,4-6 0 0,-2-2 0 0,-13 1 0 0,-2 0 0 0,7 0 0 0,-3 0 0-1,1 0 0 1,-11 0 0 0,-1 0 0 0,12 8 0 0,-1-6 0 0,-3 6 433 0,-6-8-433 0,-7 0 0 0,19 0 0 0,-9 16 0 0,15-12 0 0,-12 4 0 0,0-1 0 0,16-7 0 0,-8 8 0 0,3 0 0 0,-4-6 0 0,0 0 0 0,-7 6 0 0,1-1 0 0,4-6 0 0,-2-2 0 0,1 9 0 0,-1-6 0 0,-19 6 0 0,7-8 0 0,-20 0 0 0,11 0 0 0,1 0 0 0,11 0 0 0,1 0 0 0,5 0 0 0,12 0 0 0,6 0-820 0,-15 0 1 0,3 0 0 0,1 0 0 0,2 0 790 0,-3 0 0 0,1-1 0 0,2 1 0 0,0 0 0 0,1 1-518 0,-2 1 1 0,1 0 0 0,0 0 0 0,2 1 0 0,0 0 0 0,0 1 393 0,3 0 0 0,1 0 0 0,0 0 0 0,1 1 0 0,0 0 0 0,0 0-316 0,-6 1 1 0,2-1 0 0,-1 1 0 0,1 1 0 0,-1 0 0 0,0 0 0 0,0 0 442 0,-1 1 1 0,-1 1 0 0,0 0 0 0,1 0 0 0,-1 0 0 0,0 0 0 0,0-1 25 0,2 0 0 0,-1-1 0 0,1 1 0 0,0-1 0 0,0 1 0 0,-1 0 0 0,-1 1 0 0,4 3 0 0,0 1 0 0,-1 1 0 0,-1-1 0 0,-1 0 0 0,0-2 0 0,-1-1 0 0,-2-2 0 0,0-1 0 0,0 1 0 0,-1 1-19 0,2 2 1 0,1 1 0 0,-2 1-1 0,-2-1 1 0,-7-4 0 0,3-1 0 0,-5-2-1 0,3 3 1 0,-1 0 0 0</inkml:trace>
  <inkml:trace contextRef="#ctx0" brushRef="#br0" timeOffset="47517">18591 9349 24575,'-44'0'0,"0"0"0,17 0 0,-8 0 0,-9 0 0,5 0-1639,11 0 1,-1 0 545,-8 0 1,-6 0 0,2 0-343,-6 0 0,-2 0 1435,3-1 0,-7 0 0,1-1 0,7-2 0,2-5 0,2 0 0,2 6 0,-5 2 0,1-1 0,6-4 769,-1-10 0,3 1-769,-8 13 0,-2 0 0,8-10 0,-2-3 0,3 3 0,1 9 0,0 0 0,-11-17 0,2 1 0,-1 15 0,0-12 3276,9 8-1751,-13 6-1525,10-5 1300,13 6 1,-1 2-1301,2-1 0,-1 0 0,-7 0 0,-2 0 0,-2 0 0,-1 0 0,-6 0 0,0 0 0,8 0 0,1 0 0,5 0 0,0 0 0,-5 0 0,1 0 484,-15 0-484,12-1 0,0 2 0,9 2 0,1 1 0,-4-3 0,-1 0 0,-6 11 0,0 0 0,1-10 0,1 0 0,0 5 0,0 2 0,-7-1 0,1-1-246,6-5 0,0 0 246,-8 6 0,0 0 0,3-4 0,1 0 0,0-3 0,2 0 0,6 2 0,1 1 0,4 5 0,1-2 0,-9-3 0,6 4 0,1 0 0,-5-8 0,0 7 0,-1 1 0,-3-4 246,12 4 0,-1 0-246,-19 0 0,11-7 0,-1 0 0,-14 7 0,15-8 0,2 0 0,-6 0 0,14 0 0,-3 0 0,-3 0 0,0 0 0,-12 0 0,6 0 0,0 0 0,-3 0 0,2 0 0,-3 0 0,4 0 0,0 0 0,-4 0 0,-1 0-324,8 0 1,-1 0 0,0 0 323,-12 0 0,-1 0 0,8 0 0,-3 0 0,2 0 0,4 0 0,1 0 0,-2 0 0,-9 0 0,-1 0 0,3 0 0,0 0 0,0 0 0,3 0 0,-1 0 0,1 0 0,-4 0 0,0 0 0,13-3 0,-1 0 0,-2 1 0,-8 1 0,-1 1 0,4-1 0,4-3 0,1 0-169,-14 3 1,0 2 168,17-1 0,1 0 0,-8 0 0,-2 0 0,5 0 0,0 0 0,-7 0 0,1 0 0,10 0 0,0 0 0,-4 0 0,1 0 0,4 0 0,1 0 0,4 0 0,-1 0 0,-3 0 0,0 0 0,-10 0 953,-9 0-953,30 0 354,-14 0-354,-3 0 0,-1 0 0,12 0 0,-1 0 0,-19 0 0,16 4 0,-3 0 0,-2-3 0,-2 0-163,2 1 0,-2 1 1,2 0 162,-5-3 0,-1 0 0,0 0 0,-3 0 0,3 0-526,-2 0 1,0 0 525,2 0 0,-3 0 0,4 0 0,4 0 0,2 0 0,-3 0 0,-1 0 0,0 0 0,0 0 0,-9 0 0,-2 0-252,9 0 0,-1 0 1,1 0 251,-11 0 0,4 0 0,10-4 0,3 0 444,-12 2-444,2-6 1034,0-8-1034,6-3 0,12 9 0,-1 0 0,3-3 0,1 3 408,-4 8 0,-1 2-408,-6-12 0,-3 0 0,-7 9 0,-2 2-466,13-4 1,-1-1-1,-2 2 466,-8 2 0,-1 3 0,2 0 0,-6-1 0,2 0-286,7 0 0,-2 0 0,3 0 286,-4 0 0,2 0 0,0 0 0,-1 0 0,-3 0 0,4 0 0,7 0 0,4 0 0,3 0 0,14 0 0,-21 0 0,21 15 0,-19-11 1334,27 12-1334,-12-16 921,32 0-921,3 0 0,25 0 0,-15 0 0,-2 0 0,3 0 0,-3 0 0,1 0 0,6 0 0,4 0 0,2 0 0,4 0 0,-2 0-622,-2 0 1,2 0 621,6-1 0,4 1 0,-3 1 0,-2 2 0,0 2 0,-3 0 0,3 1 0,-1 0-719,-7-2 0,0 0 0,1 0 719,-2 0 0,2-1 0,0 1 0,-3 1 0,12 3 0,0-1 0,-2-5 0,4-1 0,-2 0 0,-10 4 0,-1 1 0,2-1 0,6-4 0,3-1 0,1-1 0,-2 1 0,4 0 0,-2 0 0,-4 0 0,-7 0 0,-4 0 0,3 0-289,3 0 1,5 0 0,-2 0 0,-5 0 288,1 0 0,-1 0 0,2 0 0,4 0 0,-4 0-103,-2 0 0,-1 0 103,5 0 0,-2 0 0,-14 0 0,-1 0 0,7 0 0,2 0 0,9 0 0,1 0 0,-8 0 0,2 0 120,6 0 0,5 0 0,-6 0-120,-11 0 0,1 0 0,9 0 0,6 0 0,-2 0 326,3 0 0,0 0-326,-8 0 0,3 0 0,1 0-177,-2 0 0,3 0 0,-1 0 0,-3 0 177,1 0 0,-4 0 0,4 0 0,3 0 0,4 0 0,1 0 0,-4 0-646,-1 0 0,-2 0 1,2 0 645,-1 0 0,2 0 0,1 0 0,0 0-646,-1 0 0,0 0 0,0 0 1,2 0 645,-4 0 0,2 0 0,1 0 0,-2 0 0,-2 0 0,-2 0 0,-3 0 0,0 0 0,2 0-636,0 0 1,3 0-1,0 0 1,-2 0 0,-5 0 635,0 0 0,-4 0 0,0 0 0,7 0 0,2 0 0,3 0 136,-6 0 0,5 0 1,0 0-1,-1 0 1,-5 0-137,-1 0 0,-4 0 0,4 0 0,6 0 0,7 0 0,2 0 0,-2 0 0,-7 0 98,-4 0 1,-4 0-1,2 0-98,3 0 0,3 0 0,0 0 0,-1 0 0,6 0 0,-1 0 0,0 0 0,2 0 0,1 0 0,-3 0 624,-8 0 0,-2 0 1,0 0-625,-1 0 0,1 0 0,-1 0 0,-2 0 0,1 0 0,-2 0 0,13 0 0,-2 0 0,-10 0 0,0 0 0,-3 0 1638,5 0 0,-1 0-575,3 0 0,0 0-1063,0 0 0,1 0 0,-1 0 0,2 0-44,-5 0 0,3 0 1,-2 0 43,6 0 0,0 0 0,5 0 0,-2 0 953,-14 0 0,-3 0-953,-3 0 0,1 0 0,3 0 0,1 0 0,4 0 0,0 0 1118,14 0-1118,-16 0 0,-1 0 159,-3 0-159,-4 0 0,1 0 424,1 0 0,-1 0-424,5 0 0,1 0 0,-24 0 0,-6 0 0,5 0 0,9 0 0,-28 0 0,16 0 0,-25 1 0,-15-2 0,2-6 0,-4-2-1093,-1 3 1,-5 0 0,-4-1 881,7-1 0,-5-2 0,-3-1 1,0 0-1,0 0 0,4 3 211,4 2 0,4 1 0,-1 1 0,-1-1 0,-6-1 0,5 0 0,-4-1 0,-3-1 0,-2-1 0,-1 0 0,-1 1 0,2-1 0,0 2 0,3 0-469,-4 0 1,1 1 0,2 1 0,0-1 0,-1 1 0,-1 0 0,-2 0 267,8 0 1,-2 0 0,0 1 0,-1-1 0,-1 0-1,0 1 1,0-1 0,-1 0 0,1 0 0,-1 1-98,4-1 0,-1 0 0,0 0 0,-1 0 0,1 0 0,-1 0 0,0 1 0,1-1 1,-1 1-1,1 1 0,1 0 272,-4 0 1,1 1-1,0 1 1,0 0 0,0 0-1,0 0 1,1 1 0,0-1-1,1 0 1,0 0 25,-4-1 0,1 0 0,0 0 0,2-1 0,-1 1 0,0 0 0,0 0 0,-1 1 0,3 0 0,-1 1 0,-1 0 0,0 0 0,0 0 0,1 1 0,1-1 0,1 0 0,1 0-294,-7 0 1,1 0-1,2 0 1,0 0 0,0 0-1,-1 0 294,4 0 0,0 0 0,-1 0 0,0 0 0,1 0 0,0 0 0,1 0 0,-4 0 0,0-1 0,1 1 0,2-1 0,1 2 0,3 0 0,-1 2 0,4 2 0,1-1 0,-1 0 234,-4-3 1,-2-1 0,1 0 0,4 3-235,0 4 0,3 2 0,0-2 0,-6-4 0,-1-4 0,-1 1 0,-4 3 0,0 0 0,2-1 1295,-2-2 1,0 0-1296,4 0 0,-2 0 0,2 0 0,8 0 0,3 0 0,-3 0 1037,-10 0 1,-3 0 0,0 0-1038,-1 0 0,0 0 0,-2 0 0,4 0 0,-2 0 0,1 0 0,2 0 0,-1 0 0,3 0 0,-3 0 376,8 0 1,-3 0-1,-1 0 1,1 0-1,3 0-376,-7 0 0,4 0 0,-2 0 0,4 0 0,-2 0 0,-1 0 0,2 0 0,-11 0 0,2 0 0,3 0 126,12 0 0,2 0 1,-1 0-127,-9 0 0,-3 0 0,4 0 0,-6 0 0,2 0 0,6 0 0,-2-1 0,0 2 0,0 4 0,0 1 0,5-1 426,2-3 1,1 0-427,-11 5 0,2 1 0,16 1 0,-1-2 0,-9-5 0,-6-2 0,-5 2 152,7 4 1,-5 3 0,-1 0 0,0 0 0,3-3-153,1-3 0,3-2 0,0-1 0,-3 2 23,-4 2 1,-2 1-1,-2 0 1,3 1-1,5-2-23,2-1 0,3 0 0,0-2 0,-7 0 0,-2-1 0,-2 1 0,1 4 0,-4 2 0,2 0 0,4-2 0,6-3 0,3-2 0,-2 2-58,-4 1 0,-5 2 1,2 0-1,5-2 58,-3-3 0,3 0-209,7 0 1,-2 0 0,1 0 208,-13 0 0,0 0 0,12 0 0,0 0 0,4 0 0,1 0 0,1 0 412,-11 0 1,2 0-413,-7 0 0,20-1 0,-2 2 0,-12-1 0,3 0 2232,4 0-2232,1 0 0,1 0 1462,10 0-1462,-15 0 812,3 0-812,6 0 0,-1 0 0,10 0 0,-5 0 0,19 0 0,-12 0 0,16 0 0,16 0 0,-4 0 0,21 0 0,2 0 0,-9 0 0,1 0 0,12-8 0,1 0 0,-11 6 0,1 0 0,17-6 0,3 0-725,-5 7 0,1 2 725,-7-1 0,3 0 0,2 0-520,1 0 1,4 0 0,-1 0 0,-2 0 519,1 0 0,-3 0 0,2 0 0,0 0 0,1 0 0,1 0 0,-4 0 0,-3 0 0,-3-1 0,0 2-436,3 3 0,0 2 1,1 0 435,1 0 0,1 1 0,-2 0 0,-7-1 0,-2 0 0,1 1 0,8 2 0,1-1 0,-1-1 0,9-6 0,-2 0 0,-9 5 0,1 4 0,0-3 0,-5-5 0,-1-1 0,2 0 0,3 4 0,2 1 0,-3-1-202,4-5 1,-2 0 201,10 0 0,-2 0 0,-12 0 0,-1 0 0,11 0 0,2 0 115,-11 0 0,0 0 0,0 0-115,9 0 0,0 0 0,-11 0 0,1 0 0,-1 0 0,8 0 0,1 0 0,-9 0 0,2 0 0,1 0-237,2 0 1,0 0 0,3 0 236,-1 0 0,4 0 0,-1 0 0,-2 0 0,-1 0 0,-2 0 0,2 0 0,-4 0 0,3 0 0,1 0 0,-1 0 0,-2 0 0,11 0 0,-3 0 0,2 0 0,-4 0 0,3 0 0,0 0 0,1 0 0,-4 0 0,1 0 0,1 0 0,-2 0 0,-2 0 0,-1 0 0,-3 0 0,0 0 0,2 0 0,-1 0 0,2 0 0,0 0 0,0 0 0,-3 0 0,-1 0 0,-2 0 0,0 0 0,1 0-820,3 0 1,2 0 0,0 0 0,-2 0 545,8 0 1,-2 0 0,2 0 273,-4 0 0,1 0 0,1 0 0,0 0-269,-3 0 1,1 0-1,0 0 1,1 0 268,-5 0 0,2 0 0,0 0 0,1 0 0,0 0 0,4 0 0,0 0 0,1 0 0,0 0 0,0 0-364,-7 0 1,1 0 0,-1 0 0,1 0 0,-1 0 0,1 0 363,2 0 0,0 0 0,1 0 0,-1 0 0,0 0 0,-2 0 0,1 0 0,-2 0 0,0 0 0,-1 0 0,1 0 57,2 0 1,1 0 0,0 0 0,-2 0 0,-4 0-58,4 0 0,-4 0 0,0 0 954,7 0 0,1 0 1,0 0-955,-3 0 0,0 0 0,-3 0 561,7 0 1,-2 0-562,-12 0 0,0 0 0,0 0 0,14 0 0,-2 0 0,-4 0 0,0 0 0,-8 0 0,1 0 0,0 0 0,14 0 0,-2 0 0,-6 0 0,1 0 0,-9 0 0,2 0 0,-2 0 0,9 0 0,-1 0 0,-8 0 0,2 0 0,1 0 0,4 0 0,2 0 0,-3 0 0,5 0 0,0 0 0,-3 0 0,2 0 0,-3 0 0,-3 0 0,0 0 0,-1 0 0,2 0 0,0 0 1092,3 0 0,1 0 0,-2 0-1075,-4 0 0,-2 0 0,0 0-17,1 0 0,-1 0 0,-1 0 877,6 0 1,-1 0-878,-2 0 0,0 0 0,8 0 0,0 0 0,1 0 0,-1 0 0,-8 0 0,0 0 0,7 0 0,-2 0 0,-12 0 0,-1 0 798,7 0 0,-1 0-798,-7 0 0,-1 0 582,19 0-582,-2 0 1114,-23 0-1114,3 0 302,-5 0-302,9 0 0,16 0 0,-13 0 0,11 0 0,-14 0 0,16 0 0,-5 0 0,-3 0 0,6 0 0,-12 0 0,12 0 0,1 0 0,-5 0 0,3 0 0,0 0 0,5 0 0,-5 0 0,-8 0 0,0 0 0,15 0 0,-20 0 0,1 0 0,9 0 0,1 0 0,-6 0 0,0 0 0,12 0 0,1 0 0,-1 0 0,0 0 0,-7 0 0,-2 0 0,1 0 0,-3 0 0,12 0 0,-10 0 0,-17 0 0,-10 0 0,-8 0 0,0 0 0,-8 0 0,6 0 0,-22 0 0,-3 0 0,-10 0 0,1 0 0,-13 0 0,10 0 0,9 0 0,-1 0 0,-14 0 0,20 0 0,-1 0 0,-11 0 0,12 1 0,-1-2 0,-3-7 0,-3 0 0,-7 6 0,-2 0 0,1-6 0,-2 0-398,9 5 1,-2 0 0,1 2 397,-1 0 0,0 0 0,-1 1 0,-4-3 0,-2 0 0,-1 1-412,1 1 0,-3 1 0,0 1 0,4-1 412,4 0 0,2 0 0,-3 0 0,-1 0 0,-3 0 0,0 0 0,3 0 0,4 0 0,2 0 0,-1 0 0,-11 0 0,-3 0 0,0 0 0,-1 0 0,-1 0 0,0 0 0,8 0 0,0 0 0,0 0 0,1 0 0,-5 0 0,1 0 0,-3 0-634,2 0 1,-3 0-1,-1 0 1,3 0 633,7 0 0,2 0 0,0 0 0,-3 0 0,1 0 0,-2 0 0,-2 0 0,-1 0 0,-1 0-469,3 0 1,-2 0 0,-2 0 0,0 0 0,1 0 0,1 0 0,2 0 453,-2 0 1,3 0 0,1 0 0,-1 0 0,-3 0 14,1 0 0,-2 0 0,-2 0 0,-1 0 0,2 0 0,1 0 0,4 0 0,-8 0 0,4 0 0,0 0 0,-2 0 0,7 0 0,-2 0 0,-1 0 0,-1 0 0,1 0 0,0 0 0,-5 0 0,1 0 0,-1 0 0,0 0 0,-1 0 0,5 0 0,-2 0 0,0 0 0,0 0 0,0 0 0,2 0 0,-4 0 0,0 0 0,1 0 0,1 0 0,-1 0-304,2 0 0,0 0 0,0 0 0,0 0 0,1 0 304,1 0 0,0 0 0,0 0 0,1 0 0,0 0 0,-6 0 0,1 0 0,-1 0 0,-1 0 0,3 0 0,-2 0 0,-1 0 0,1 0 0,3 0 0,2 0 0,2 0 0,0 0 0,-2 0 0,3 0 0,-2 0 0,-1 0 0,0 0 0,0 0 0,3 0 0,-9 0 0,2 0 0,1 0 0,-2 0 0,3 0 0,-1-1 0,-1 1 0,-1 0 0,0 1 0,2-1 0,-1 1 0,-1 0 0,0 0 0,3 1 0,2 1 0,-1 0 0,4 2 0,1 0 0,-4-1-131,-2-1 0,-3-2 0,-1 0 1,2 2-1,4 1 131,-4 6 0,4 2 0,-1-3 0,4-6 0,-1-2 0,-1-2 0,0 2 0,0 3 0,0 0 0,-1 0 0,0 0 0,-4-1 0,-2-1 0,2-1 0,2 1 0,-3-1 0,2-1 0,0 1 123,3 1 0,-1 0 0,1 0 1,2 0-124,2-2 0,2-1 0,-1 2 0,-7 3 0,-1 2 0,-2-1 0,5-3 0,-2-2 0,-1 0 0,4 2 0,0 3 0,2 1 0,-2-1 0,-3-2 0,-3-1 0,0-1 0,3 1 402,-1-2 0,3 0 0,-3 2-402,4 2 0,-3 2 0,-1 1 0,-1-1-45,6-2 1,-1 0 0,-1 0 0,0 0 0,0 0 44,-1 1 0,0 0 0,0 1 0,0-1 0,-1 1 0,-1 1 0,0 0 0,-1-1 0,0 1 0,-1 0 0,7-2 0,-2-1 0,1 1 0,-1-1 0,1 0 0,0 1-220,-5 0 0,-1 1 1,1-1-1,0 1 1,-2-1 219,5 1 0,-1-1 0,-1 1 0,0-1 0,0 1 0,-1 0 0,5-1 0,-2 0 0,0 0 0,0 1 0,1-1 0,1 0 0,2-1 0,-3 1 0,2-2 0,2 1 0,-2 0 0,-1 2-189,-3 0 0,-3 2 0,-1 1 0,1 0 0,1-1 0,4-1 189,-3-1 0,4-2 0,0 1 0,-3 1 0,7 0 0,-2 2 0,-1 0 0,-1-1 0,-1 1 0,0-2 0,-3 0 0,-2-1 0,-1 0 0,1-1 0,2 0 0,3 0 0,-1 1 0,3-1 0,1 1 0,-3-2 32,-1-1 1,-2 0 0,-1-2-1,2 2 1,6 0-33,4 3 0,4 1 0,-1-1 549,-11-3 0,-2-2 0,2 2-549,9 3 0,2 1 0,1-1 1579,-8-5 0,4 0-1579,9 1 0,3-2 3276,-13-15-3058,1 4 876,25-10 1,5-5-1095,-2-12 999,8-6-999,0 4 0,0 13 0,8 9 0,9 3 0,-5 16 0,19-8 0,-19 6 0,6-6 0,5 8 0,-11 0 0,21 0 0,-21 0 0,20 0 0,-28 0 0,19 0 0,-21 0 0,6 0 0,8 0 0,-13 0 0,13 0 0,-16 0 0,0 0 0,16 0 0,-12 0 0,11 0 0,-15 0 0,8 0 0,-6 0 0,30 0 0,-11 0 0,11-7 0,3-1 0,14 4 0,-9-4 0,4 0-620,3 7 0,2 2 620,-13-1 0,0 0 0,2 0 0,2 0 0,2 0 0,-1 0 0,1 0 0,-1 0 0,-2 0 0,4 0 0,-2 0-58,2 0 1,-2 0 57,-9 0 0,-3 0 0,10 0 0,-9 0 0,-3 0 0,-13 0 0,12 0 0,3 0 1232,2 0-1232,-2 0 0,3 0 0,1 0 0,2 0 0,8 0 0,3 0-751,-7 0 1,2 0 0,2 0 750,-3 0 0,1 0 0,2 0 0,0 0-797,1 0 0,0 0 0,1 0 0,2 0 797,-3 0 0,2 0 0,1 0 0,1 0 0,0 0 0,-4 0 0,0 0 0,1 0 0,0 0 0,-1 0 0,-1 0 0,0 0 0,-1 0 0,-1 0 0,0 0 0,2 0 0,6 0 0,2 0 0,0 0 0,-1 0 0,-3 0 0,0 0 0,-3 1 0,-1-1 0,2-1 0,-5-1 0,0-2 0,2 1 0,-1-1 0,2 1 0,3 2 0,3 1 0,-1 0 0,-1 0 0,-2-3 0,-3-2 0,-3-1 0,0-1 0,1 2-476,9 3 0,2 3 0,0 0 0,-4-3 476,1-5 0,-4-1 0,2-1 0,-7 4 0,1 1 0,0-1 0,1 0 0,2-2 0,0 0 0,0 0 0,1 0 0,3 2 0,2 1 0,0 0 0,-2 0 0,-6-2 0,-2 0 0,0-1 0,3 2 0,-2 2 0,3 2 0,0-1 0,0 0 0,-3-2 0,2-3 0,-2-2 0,0-1 0,1 3 0,4 3 0,1 2 0,1 0 0,1-2 0,-4-1 0,2-2 0,1-1 0,-3 2 0,-1 1 0,7 3 0,-3 2 0,3-2 0,-2-3 0,4-2 0,-1 0 0,-5 3 0,-6 3 0,-4 1 0,0-1 0,5-6 0,0-3 0,1 3 0,4 5 0,3 2 0,-1-2 0,0-3 0,0-1 0,1 2-303,-11 2 0,1 2 1,0 1-1,0 0 303,11-1 0,0 0 0,-3 0 295,-11 0 0,-1 0 1,-1 0-296,1 0 0,-1 0 0,1 0 0,6 0 0,0 0 0,-1 0 0,4 0 0,0 0 0,-4 0 0,3 0 0,-3 0 0,6 0 0,-1 0 0,-11 0 0,2 0 0,1 0 0,11 0 0,3 0 0,-5 0 0,0 0 0,-1 0 0,0-1 0,3 0 0,-2 3 546,-12 2 0,-2 2 0,2-1-546,6-3 0,3-2 0,-1 2 0,-1 3 0,1 1 0,-1-1 0,0-4 0,0-2 0,-2 1 0,4 0 0,-2 0 502,-5 0 1,1 0-1,-2 0-502,2 0 0,1 0 0,0 0 0,3 0 0,-1 0 0,-3 0 0,0 0 0,-1 0 0,14 0 0,0 0 0,-11 0 0,0 0 0,-1 0 0,4 0 0,0 0 0,-3 0 0,2 0 0,0 0 0,1 0 0,0 0 0,-2 0 0,7 0 0,0 0 0,-11 0 0,1 0 0,-2 0 0,5 0 0,0 0 0,-6 0 0,2 0 0,0 0 0,-1 0 0,1 0 0,1 0 0,8 0 0,3 0 0,-4 0 0,0 0 0,0 0 0,-4 0 0,3 0 0,-2 0 0,4 0 0,0 0 0,-10 0 0,1 0 0,0 0 0,5 0 0,1 0 0,-3 0 0,3 0 0,0 0 0,-4-1 0,2 1 0,-2 1 0,4 3 0,0 0 0,-2-4 0,2-1 0,-2 4 0,6 7 0,0 3 0,-7-6 0,1-1 0,-2 1 0,5 2 0,-1 1 0,-6-1 0,3 0 0,-3-3 0,6-5 0,-1 0 0,6 10 0,0 1 0,-2-6 0,-2 0 0,-9 3 0,-1 0 812,5-4 1,-2-2-813,1-3 910,-1 15-910,-3-11 1375,-14 12-1375,-1-16 736,21 0-736,-23 0 0,15-2 0,3 4 0,5 13 0,-10-12 0,3-2 0,9 11 0,2 0-421,-2-11 1,2 0 420,-9 6 0,2 2 0,0-2 0,4-4 0,2-4 0,-4 3 0,-3 6 0,0 0 0,2-6 0,3-3 0,-3 0 0,-4 1 0,0 0 0,15 0 0,0 0-96,-11 0 1,-1 0 95,3 0 0,-2 0 0,-8 0 0,-3 0 0,19 0 0,-3 0 0,-31 0 833,21 0-833,-28 0 199,11 0-199,-15 0 0,8 0 0,10 0 0,-7 0 0,21 0 0,-20 0 0,5 0 0,7-16 0,-20 12 0,11-11 0,-15 7 0,0 6 0,0-6 0,0 8 0,0-16 0,0 12 0,0-11 0,-15-1 0,11 12 0,-20-11 0,7 15 0,5 0 0,-20-8 0,21 6 0,-7-6 0,-5 8 0,19 0 0,-28 0 0,21 0 0,-7 0 0,-6 0 0,20 0 0,-19 0 0,21 0 0,-6 0 0,-8 0 0,13 0 0,-29 0 0,28 0 0,-19 0 0,5 0 0,6 0 0,-19 0 0,19 0 0,-21 0 0,21 0 0,-4 0 0,1 0 0,11 0 0,-12 0 0,16 8 0,0-6 0,16 6 0,3-8 0,25 0 0,-14 0 0,0 0 0,19 0 0,-23 0 0,-1 0 0,9-8 0,-15-10 0,15-2 0,-27-4 0,-3-1 0,12 2 0,-19-12 0,-10-3 0,-14-3 0,13 12 0,-2-2 0,-15-5 0,-2 5 0,-1 5 0,3-3 0,-4 4 0,8 21 0,1 4 0,-1-8 0,-1 0 0,-11 7 0,2 2 0,3-1 0,2 5 0,2 6 0,0 16 0,8-9 0,-1 1 0,5 2 0,1 1 0,-9 5 0,3-3 0,7 0 0,-1-1 0,3 1 0,14-4 0,0 7 0,15 6 0,-11-21 0,28 4 0,-21-1 0,23-11 0,-15 12 0,-1-16 0,-10 0 0,-8-16 0,0 12 0,-24-27 0,-8 23 0,-10 7 0,1-2-968,-3-6 1,-2 1 967,1 4 0,-7 2 0,-1 1 0,5 0 0,0 0 0,4 2 0,-2-1 0,7 0 0,-1-1 0,0 1 0,-1 1 0,-5 0 0,-1 0 0,1 1 0,4 2 0,7 1 0,4 1 0,-3 0-65,-11 2 1,-2 0 0,10 4 64,4 15 0,10-10 0,5-1 0,10-4 0,8 12 0,0-22 1914,8 6-1914,9-8 214,3 0-214,13-8 0,-21-10 0,19-2 0,-27-13 0,12 6 0,-16-16 0,0 21 0,-16-1 0,-11 23 0,-10 0 0,11-2 0,1 4 0,-13 13 0,3-11 0,17 20 0,11-7 0,7-5 0,0 19 0,0-27 0,23 12 0,7-8 0,2-7 0,4 0 0,-8 3 0,1 0 0,10-4 0,-2 0 0,3 0 0,-7-8 0,-10 6 0,-19-22 0,12-3 0,-32-10 0,5-6 0,-12 27 0,-3 4 0,-14-6 0,2 13 0,0 3 0,5 2 0,-14 0 0,29 7 0,6 11 0,-3 10 0,15 15 0,15-22 0,0 0 0,5-3 0,17-10 0,5-4-668,3 5 1,2 0 667,-7-5 0,2-2 0,-2 0 0,2-2 0,0 0 0,9 0 0,-2 0 0,-20 0 0,-1 0 0,3 0 0,-2 0 0,-1 0 0,-13-8 0,-15-10 0,0 6 1335,-15-3-1335,3 15 0,-37 0 0,25 0 0,1 6 0,-3 3 0,-9 3 0,14 21 0,0-15 0,2 0 0,16 19 0,1-12 0,4 1 0,17 19 0,3-10 0,7-1-1135,7-5 1,6-2 1134,-2 0 0,3 0 0,-2-4 0,0-6 0,0-3-101,0-1 0,2-2 0,-7-3 101,5-8 0,-2-6 0,-2-4 0,3-18 0,-7-9 0,-20 3 0,-3-6 0,1-8 0,-2-2 239,-2 14 0,0-2 0,-1 0-239,0-8 0,0-2 0,-3 5 0,-2 7 0,-2 3 158,3-9 0,-4 4-158,-13 9 0,3 6 0,-4 2 0,-9 9 0,-3 5 0,1 5 0,-1 4 0,-17 2 769,24 11 1,1 1-770,-7-4 0,7 21 0,4-13 0,16 13 0,0-21 0,16 19 0,12-27 0,0 8 0,4 0 0,15-10 0,2-2 0,-10 4 0,1-1-210,-5-2 0,3-1 1,-3-1 209,2 1 0,-2 0 0,2 0 0,-1 0 0,-4 0 0,-4 0 0,0 0 0,3-7 0,-27 5 0,-4-38 0,-29 21 0,-9-1 0,12-7 0,-2-1-366,-12 6 1,-6 2 0,0 4 365,10 7 0,0 3 0,-2-1 0,-8-6 0,-2-2 0,-1 4 0,5 7 0,-1 4 0,1 0 0,-1-1 0,1 0 0,4 3 0,4 1 0,3 6-23,2 4 1,-1 4 0,7 2 22,1 20 0,7-17 0,1 1 0,10 6 0,4-1 0,2-5 0,24 11 0,-4-21 0,5-3 0,10-7 0,2-2 0,-1 7 0,1 0 859,14-7 0,-2-2-859,-4 1 37,-7 0 0,-3 0-37,-16 0 0,14 0 0,-21 0 0,4 0 0,-32-16 0,-19 12 0,-2-4 0,-4 0 0,6 7 0,-2 2 0,1-1-322,-11 0 0,0 0 322,11 0 0,-1-1 0,2 2 0,-10 6 0,2 2 0,10-1 0,0 1 0,-1 2-597,-7 1 0,0 3 1,1 3 596,5 3 0,2 3 0,1-1 0,-6 1 0,4 1-88,10 1 0,2 4 0,3-3 88,3-7 0,3 1 0,-2 13 0,2-2 0,-2-2 576,30-5-576,20-1 1822,5-20-1822,-11 5 0,0-3 150,-1-12 0,-3-3-150,7 5 0,-12-13 0,-9-5 0,-25 0 0,-11-2 0,4 1 0,-2-2 0,-6 1-820,-6 4 1,-6 1 0,-3 2 0,0 0 677,5 2 1,-1 0 0,0 1 0,-1 1-1,1 2 142,-8 1 0,1 2 0,-1 2 0,-1 0-538,4 1 0,-1-1 0,0 1 0,1 1 0,1 1 538,1 2 0,3 1 0,-1 0 0,-1 1 0,3-2 0,-1 0 0,-1 0 0,0 2 0,0 1 0,-3 3 0,0 3 0,-1 0 0,2 1 0,3 0 0,-7 1 0,3 0 0,-2 3-366,1 5 1,-3 3 0,1 2 0,7 0 365,9 0 0,4 2 0,-1-1-160,-10 0 0,-2 0 0,6 1 160,4 9 0,3 0 0,-4-2 0,5-3 2865,14 2-2865,-3 9 2870,30-38-2870,-3 5 2083,37-14-2083,-25-11 398,-6-5 1,-3-5-399,-7-21 0,-15 8 0,-10-2-472,-6 12 0,-7 1 0,-1 3 472,5 5 0,0 2 0,-4 1-631,-9-5 0,-5-1 0,-3 2 1,2 7 630,-3 7 0,0 6 0,-3-1 0,13-2 0,-2-1 0,-1-1 0,-1 2 0,2 2-820,-9 1 1,0 4 0,1 0 0,-2 0 786,3-1 1,-1 0 0,-1 0 0,2 0 0,4 0 32,-5 0 0,3 0 0,-1 0-206,1 0 1,-3 0-1,2 0 1,7 0 205,3 0 0,3 0 257,0 0 1,-3 0 0,3 0-258,3 0 0,3 0 1991,-16 0-1991,12 0 3276,43 0-2605,-8 0 601,23 0-1272,22 0 216,-10 0-216,6 0-3277,-3 0 0,-31 0 3047,5 0 230,-32 0 0,-11 0 0,-12 0 0,-13 0 0,4 0-783,-1 0 0,-2 0 783,12 0 0,-5 0 0,-2 0 0,1 0 0,3 0 0,-6-1 0,3 1 0,-1 1 0,6 1 0,-2 2 0,0 1 0,-1-1 0,-3 0 0,-1 0 0,0 0 0,-1 4 0,8 1 0,0 4 0,0 0 0,1 0 0,0-2 0,-2-2 0,0-2 0,1 0 0,2 3-30,-1 3 0,1 4 0,2-2 0,8-3 30,-10 0 3276,15 19-603,38-19-2673,-3 5 0,14-11 0,5-4 1159,-3-1 0,1-2-1159,7 2 0,0-2 101,-4-2 1,-3-2-102,14-12 0,-23-11 0,3-15 0,-21-2 0,3 15 0,-2-1 0,-5 3 0,-4 1 0,-11-10 0,-19 6 0,-9 29 0,0-6 0,19 7 0,1 2 0,-12-1 0,10 8 0,-5 9 0,28 3 0,-11-2 0,15 5 0,15-19 0,13 12 0,-3-15 0,3-2 0,-2 1 0,3 0 0,13 0 0,0 0 0,-17 0 0,1 0 0,20 0 0,-2 0 0,-11 0 0,-3 0 0,-3 0 0,-15 0 0,19 0 0,-43 0 0,24 0 0,-43 0 0,27 15 0,-12-11 0,16 12 0,0-16 0,16 8 0,11-6 0,2 2 0,3 0 0,11-4 0,2 0 0,5 0 0,0 0 0,-4 0 0,-2 0 0,1 1 0,-5-2 0,-1-7 0,-12 1 0,-5-4 0,-10-24 0,3 13 0,-15-25 0,0 26 0,0-7 0,-23-3 0,1 27 0,-2-4 0,-3 0 0,-10 8 0,11 7 0,1 2 0,-12 11 0,18 0 0,3 3 0,-2 6 0,10-3 0,8-3 0,0-19 0,21 12 0,5-1 0,-14-11 0,27 5 0,8-2 0,-15-6 0,1-2-427,15 1 1,4 0 426,-17 1 0,1-1 0,-1-1 0,14-7 0,-2 0 0,-13 8 0,-4-4 0,-3-11 0,-3-1 0,10 12 0,-38-11 0,8 30 0,-26-5 0,-5 0 853,3 9-853,-1-5 0,1-4 0,12-8 0,-19 6-3277,27 7 0,-12-11 3047,32 12 230,12-16 0,0 0 0,4 0 0,10 2 0,4-4-364,-4-8 1,5-5 0,0-2 0,-4 4 363,-5 6 0,-4 2 0,4-4 0,3-7 0,5-4 0,-2-3 0,-5 1 0,-6 0 0,-5 0 0,-1-2-234,0-3 0,-1-1 1,-2-2 233,1-4 0,-1-2 0,-5 1 0,-3-10 0,-6 1 1638,-5 8 0,-2 2 803,-3-11-2441,0 19 0,-8 18 2047,-18 16-2047,-3 10 0,4-10 0,-1 3 0,-1 12 0,1 3 0,6-6 0,1 0 0,-12 9 0,5 2 1174,12 14-1174,-9-9 0,23-19 0,8 7 0,17-20 0,8 0 0,9 2 0,-1 0-716,-7-1 1,-1 1-1,4-2 716,7-2 0,7-2 0,0 1 0,-3 0 0,1 4 0,-2 1 0,2-1 0,-9-4 0,2-1 0,0-1 0,0 1 0,2 0 0,1 0 0,-1 0 0,-2 0 0,-2 0 0,-3 0 0,1 0 0,9 0 0,0 0 0,-9 0 0,-5 0 0,-2 0 0,-64 0 0,-6 8 0,9-1 0,-1 3 0,-5 6 0,3 4 0,0 17 0,4-20 0,3 1 2147,14 15-2147,-5-5 0,9-1 0,16 7 0,17-23 0,5 5 0,2-14 0,2-4 0,15 2 0,-16-10 0,3-5 0,-5 1 0,-7 2 0,-3-2 0,4-7 0,1-6 0,-4 1 0,-6-1 0,-5-1 0,0-3 0,-2-1 0,4-7 0,-3 2 0,-8-4 0,-2 0 0,-17 33 0,5 8 0,-19 8 0,19 9 0,-6 3 0,10-3 0,8 7 0,24-4 0,2-6 0,9-1 0,7-5 0,9-3 0,3 0-656,-11-1 1,2 2-1,3-1 1,2 0 0,3-2 245,-8-1 0,4-1 1,2-1-1,2 0 1,0 0-1,-1 0 0,-3 0 1,-1 1 370,0 1 1,-3 1 0,0 0-1,-2 0 1,3 0 0,1-1-313,-3-1 0,3-1 0,2 0 0,0 0 0,0 0 0,-3-1 0,-2 1 0,-6 0 351,6 0 0,-5 0 0,-2 0 0,2 0-221,7 0 1,2 0 0,-1 0-1,-4 0 221,-1 0 0,-3 1 0,-2-2 0,8-7 0,-6 0 0,-3 4 3276,-19-12-1595,-9 9 1595,-31 5-2694,-7 2 1077,-15 2-1659,19 16 0,1 3 0,-20-6 0,30 10 0,1-1 0,-26-4 0,37 13 0,3-21 0,11 4 0,30-16 0,5 0 0,-8 0 0,2 0 0,-8 0 0,3 0-507,3-4 1,5-2-1,-1 0 507,-7 3 0,-1 0 0,1-3 0,8-5 0,2-4 0,0 0 0,2 0 0,0 0 0,-4 0 0,-10 3 0,-2 0 0,-1-3-115,3-6 0,-2-3 0,-1 4 115,3 8 0,-5 1 0,2-23 0,-30 11 0,-24 17 0,-16 7 0,-4 0 0,2-4 0,-5 0 0,-3-1 0,-3 1 0,0 0-410,12 2 0,-1 1 1,-1 0-1,-2 0 1,0 0-1,-1 1 0,0-1 1,-1 0 120,4 0 0,0 0 0,-2 0 0,0 0 0,0 0 0,-1 0 0,0 0 1,0 0-1,0 0 0,0 0-39,0 0 0,-1 0 0,-1 0 1,0 0-1,1 0 0,-1 0 1,2 0-1,-1 0 0,2 0 1,1 0 251,-3 0 1,2 0 0,0 0-1,1 0 1,1 0 0,-1 0-1,-1 0 1,-1 0 75,1 0 0,-2 0 0,-1 0 0,0 0 0,0 0 0,0 0 0,2 0 0,1 0 0,3 0 0,-6 0 0,4 0 0,1 0 0,1 0 0,-1 0 0,-2 0-250,2 0 0,-1 0 1,-1 0-1,-1 0 0,1 0 1,1 0-1,0 0 250,-5 0 0,-1 0 0,1 0 0,1 0 0,2 0 0,3 0-129,0 0 1,4 0 0,1 0 0,-2 0 128,-8 0 0,-2 0 0,2 0 0,8 0 1415,2 0 0,3 0-1415,-12 8 0,-2 0 0,4-7 0,0 2 0,5 9 0,-2 3 0,4-3 0,2-9 0,2 0 0,-12 8 0,2 2 0,13-5 0,1-1 0,-9-2 0,-3 2 0,-2 10 0,-2-1 0,2-10 0,0 0 0,5 10 0,0-1 0,-8-12 0,0-2 1092,14 6 0,0 3 0,-1-3-1068,-4-5 1,0-2-1,-2 0 795,3 2 0,-3 0 0,1 0 0,2 0-228,-11-2 0,-4 0-458,15 0 0,-7 0 0,-3 0 0,0 0 1,2 0-1,7 0-133,-4 0 0,5 0 0,-4 0-308,3 0 1,-5 0 0,-3 0 0,0 0 0,2 0 0,6 0 307,-6 0 0,5 0 0,1 0 0,-14 0 0,4 0 502,5 0 0,5 0-502,9 0 0,4 0 0,-1 0 0,0 0 0,-1 0 0,-4 0 0,-1 0 0,-5 0 0,-4 0 145,5 0 1,-3 0-1,2 0-145,-2 0 0,-2 0 454,-4 0 1,-4 0 0,4 0-455,2 0 0,0 0 0,-3 0 0,-3 0 0,-2 0 0,10 0 0,-2 0 0,1 0 0,2 0 0,-1 0 0,3 0 0,-3 0 0,3 0 0,-3 0 0,1 0 0,5 0 0,-4 0 0,3 0-163,-4 0 0,0 0 163,-4 0 0,3 0 0,-8 0 0,18 0 0,4 0 466,7 0-466,-4 0 1277,7 0-1277,5 0 358,-11 0-358,-11 0 0,11 0 0,-8 6 0,-3 3 0,-13 3 0,12-4 0,-1 2 0,5 2 0,0-1 0,0-9 0,1 0 0,-1 14 0,1-1 0,-9-11 0,6 12 0,25-16 0,16 0 0,33 0 0,-8-16 0,15 16 0,2-4-821,-20-14 0,1-3 821,2 13 0,6 4 0,3 0 0,1-1-656,-2-4 1,3-2-1,1-1 1,0 2 0,-1 1 572,0 3 0,-2 2 0,1 0 0,2 1 0,3-2-327,-8 0 0,2-1 1,3 0-1,0 0 1,0-1-1,1 1 0,-2 0 1,0 1 218,-1 1 1,0 1-1,-1 0 1,1 1 0,-1-1-1,1 0 1,0 0 190,0-2 0,0 0 0,0-1 0,1 0 0,1 0 0,-1 0 0,0 1 0,-1 1 0,6 0 0,1 0 0,-1 2 0,1 0 0,-1-1 0,-2 1 0,0-1-281,1-1 1,0 0 0,-2-1 0,0 1-1,-1 0 1,-1 1 280,0 2 0,0 2 0,-1-1 0,-2 0 0,0-2-11,6-2 0,-1-3 0,-2 0 0,-2 2 11,-4 3 0,-2 2 0,-1-2 1048,15-6 1,-4 0-1049,-13 8 0,-5 0 3276,0 0-1779,-5 0 1481,-21 0-2978,6 0 1728,-8 0-1728,0 0 94,-8 0-94,-33 0 0,14 0 0,-3 0 0,-13 0 0,-2 0 0,9 0 0,-1 0 0,2 0 0,-3 0 0,4 0 0,6 0 0,1 0 0,-7 0 0,-4 0 0,4 0 0,1 0 0,1 0 0,-3 0 0,-2 0 0,-7 0 0,3 0 0,0 0 0,5 0 0,0 0 0,-3 0 0,1 0 0,-1 0 0,10 0 0,1 0 0,-6 0 0,0 0 0,7 0 0,1 0 0,-8 0 0,-1 0 0,3 0 0,-1 0 0,-1 0 0,-2 0 0,-4 0 0,3 0 0,-4 0 0,4 0 0,2 0 0,11 0 0,-25 0 0,22 0 0,-1 0 0,-13 0 0,12 0 0,5 8 0,-3 0 0,-3-6 0,-1 0 0,3 6 0,-1 0 0,-9-3 0,0-3 0,10-1 0,1 0 0,-11 11 0,0 0 0,9-10 0,1 0 0,-15 14 0,1-1 0,-7-11 0,24 4 0,-1 0 0,-2-8 0,0 0 0,-14 8 0,9-8 0,-6-1 0,4 4 0,7 8 0,1 1 0,-7-10 0,-4-3 0,4 4 0,1 13 0,1-1 0,-3-12 0,-2-2 0,-5 7 0,0 0 0,-7-3 0,1-2 0,9-3 0,0 2-170,6 5 1,-1 2-1,1-2 170,-3-5 0,2 0 0,-2 6 0,-1 0 0,-3-3 0,2-2 0,-9-1 0,-2 6 0,13-8 0,-1 15 0,2-11 0,10 4 0,1 0 509,0-8-509,-7 0 0,-2 0 0,-14 0 0,9 7 0,-3 1-215,7-3 0,-1-2 0,0 1 215,-7 5 0,-2 0-677,-1-1 0,-3 0 1,0-1 676,6 0 0,0-1 0,-1 1 0,3 0 0,-2 0 0,-1 0 0,-1-1 0,2-1 0,-3-1 0,0-1 0,2 0 0,2 0 0,-4 0 0,3-1 0,-2 1 0,2 1 0,-3 0 0,1 0 0,5 0-369,-8-3 1,3 2 368,12 1 0,-2 3 0,1-3 0,-2-3 0,0-1 0,1-1 0,-12 1 0,3 0 0,15 0 0,0 0 0,-14 0 0,3 0 0,6 0 0,1 0 0,-3 0 0,4 0 0,2 0 555,-13 0-555,5 0 0,2 0 2010,11 0-2010,-25 0-3277,38 0 617,-21 0 2660,44 0 0,0 0 0,25 0 0,6-15 0,-15 11 0,13-12 1638,-15 15 0,1 2 1638,22-1-3160,-15-4 0,-2 0-116,6 2 0,-3-21 0,-2 19 0,-5-28 0,-1 21 0,-9-7 0,5-6 0,-3-3 0,7-10 0,-9 1 0,-10-13 0,-8 34 0,0-24 0,-8 37 0,6-6 0,-37 8 0,23 0 0,-33 8 0,22 9 0,-1 11 0,10-1 0,-5 6 0,19-21 0,-12 4 0,16-16 0,16 0 0,11 8 0,19-6 0,-13 2 0,2 0 0,1-4 0,1 0 0,7 0 0,0 0 0,-7-4 0,-2 0 0,0 4 0,-1-2 0,-2-12 0,-3-4 0,10-3 0,-6-7 0,-25-3 0,-8 19 0,0-21 0,0 21 0,-8-3 0,-9 15 0,-19 0 0,-9 15 0,22-3 0,1 4 0,0 4 0,1 5 0,-1 8 0,1 2 0,2-7 0,1 1-244,4 3 0,3 2 1,0 0 243,1 4 0,3 1 0,3-5 0,1 2 0,2-3 0,1 5 0,0-3 0,-1-3 0,2-3 0,7 6 0,9-17 0,19-11-1639,-6-16 1,0-5 5,-5 3 1,-1 0 1876,2-1 1,-1-3-245,4-14 0,-1-5 0,-4 6 0,0-2 0,1-2-291,-2 3 1,0-1-1,1-1 1,-2 0 290,4-11 0,-3 0 0,0 2 0,-1 7 0,-2 1 0,-5 3 0,-3-18 0,-3 22 0,-2 1 0,-7-3 3276,0 7-343,0 4-2933,-16 16 0,4 0 1737,-21 16-1737,21 4 0,-19 7 0,27 6 0,-12-21 0,16 19 0,0-27 0,0 20 0,0-22 0,16 6 0,27-8 0,6 0 0,-8-3 0,2-2-299,-6-3 0,-1-2 299,8-2 0,0-3 0,-7-5 0,-2-3 0,-6 4 0,1-2 0,-4 0 0,0-7 0,-3-1 0,4-3 0,-3 3 0,-7 2 0,-9 3 0,-8 22 0,-8-6 0,-9 16 0,5-6 299,-4 16 0,1 3-299,3-5 0,2 8 0,2 1 0,0-5 0,7 8 0,2 1 0,-1-12 0,0 19 0,0-1 0,0-20 0,0 34 0,8-29 0,-6-2 0,37-10 0,-23-8 0,33 0 0,-22-8 0,1 6 0,-10-22 0,-11-3 0,-7 5 0,0-17 0,0 35 0,-7-12 0,-35 16 0,-7 0 0,15 14 0,-2 4 0,-5-4 0,5 3 0,3 20 0,6-18 0,7-6 0,18-11 0,-6 21 0,8-3 0,0-1 0,0 5 0,8-6 0,16-4 0,9-1 0,-1-3 0,4-1 0,4-1-487,-4 0 0,5-1 1,2 0-1,-1 0 1,-2-2 486,0-1 0,-2-1 0,0 0 0,2-1 0,10-1 0,2 0 0,-2-2 0,-4 0 0,-6-2 0,-5 0 0,0-3-73,-1-4 0,0-2 0,-2 0 73,12 1 0,-4-5 0,-7-13 0,-5-1 0,-7 14 0,-3-1 0,1-13 0,-12 3 0,-41 15 0,1-3 0,-6 20 0,-4 5 0,10-5 0,1 2 0,-8 8 0,0 3 0,10-1 0,1 1 0,2-2 0,-4-4 0,5 2 1201,3 19 1,3-3-1202,-12-25 249,28 35-249,4-21 0,24-7 0,11-4 0,-5-2 0,4 0 0,2-3-645,3-1 1,3-2 0,1-1 0,0 0 644,-2 1 0,-1 0 0,1 0 0,1 0 0,5 1 0,1 0 0,0-1 0,-1-2 0,-3-1 0,-1-1 0,-1-1 0,-2 2 0,2 2 0,-3 1 0,1-3-266,8-8 0,1-4 0,-6 2 266,-12 3 0,-2-2 0,12-7 0,-5-5 0,-20 3 0,-5-1 0,5-15 0,-16 9 2462,-16 5-2462,-11 21 456,5-10 1,-1 0-457,-8 9 0,1 2 0,-9 1 0,5 3 0,3 6 0,19 15 0,1 1 0,-13-13 0,-1 0 0,6 20 0,2 0 0,-20-8 0,13 8 0,-3 0 0,-3-19 0,-1-2 0,4 17 0,-3 1-337,-8-12 0,-7-3 0,5 0 337,7 2 0,-1-1-562,-1-4 0,-7 0 1,-2-2-1,3-1 562,-2-1 0,1-2 0,-3 1-656,5 0 1,-3 1-1,-2 0 1,0 0 0,1 1 644,1 1 0,0-1 1,0 1-1,0 0 1,-3 1 10,0 1 0,-3 1 0,0 0 0,-1 1 0,3-2 0,4-1 0,0-1 0,4-1 0,1-1 0,-3 2-342,0 2 0,-2 1 1,-1 0-1,1-1 1,5-2 341,-4-1 0,5-2 0,-2 0-180,-6 2 0,-1 1 1,0 1 179,-2 2 0,1 0 0,3-2 759,0-4 1,5-1-760,8 4 0,4-2 3156,-7-7-3156,7 0 2288,-1 0-2288,-5 0 1872,14-16-1872,-8 11 0,-3-1 0,6-11 0,-1 0 0,-13 11 0,-3 0 0,10-6 0,-2-3 0,3 3 0,0 9 0,-1 0 0,-14-15 0,0-3 0,14 11 0,0 1 0,-5-4 0,-1-2 0,-4-2 0,4 1 0,-3-4 0,16 12 0,1-1 0,4-15 0,-9 5 0,11-9 0,-7-5 0,20 5 0,-11 1 0,15-6 0,-24-3 0,18 15 0,-17-3 0,7 24 0,12-15 0,-19 11 0,5-12 0,6 16 0,-19 0 0,27-8 0,-20 6 0,7-6 0,5 8 0,-19 0 0,19 0 0,-6 0 0,-5-15 0,3 11 0,1-12 0,-5 16 0,22 0 0,-21-16 0,11 12 0,-6-11 0,-5 15 0,19 0 0,-12 0 0,0 0 0,12 0 0,-11 0 0</inkml:trace>
  <inkml:trace contextRef="#ctx1" brushRef="#br0" timeOffset="16111">18591 9349 24575 0,'-44'0'0'6,"0"0"0"1,17 0 0-1,-8 0 0 1,-9 0 0-1,5 0-1639 1,11 0 1-1,-1 0 545 1,-8 0 1-1,-6 0 0 1,2 0-343 0,-6 0 0-1,-2 0 1435 1,3-1 0-1,-7 0 0 1,1-1 0-1,7-2 0 1,2-5 0-1,2 0 0 1,2 6 0 0,-5 2 0-1,1-1 0 1,6-4 769-1,-1-10 0 1,3 1-769-1,-8 13 0 1,-2 0 0-1,8-10 0 1,-2-3 0 0,3 3 0-1,1 9 0 1,0 0 0-1,-11-17 0 1,2 1 0-1,-1 15 0 1,0-12 3276-1,9 8-1751 1,-13 6-1525 0,10-5 1300-1,13 6 1 1,-1 2-1301-1,2-1 0 1,-1 0 0-1,-7 0 0 1,-2 0 0-1,-2 0 0 1,-1 0 0 0,-6 0 0-1,0 0 0 1,8 0 0-1,1 0 0 1,5 0 0-1,0 0 0 1,-5 0 0-1,1 0 484 1,-15 0-484 0,12-1 0-1,0 2 0 1,9 2 0-1,1 1 0 1,-4-3 0-1,-1 0 0 1,-6 11 0-1,0 0 0 1,1-10 0 0,1 0 0-1,0 5 0 1,0 2 0-1,-7-1 0 1,1-1-246-1,6-5 0 1,0 0 246-1,-8 6 0 1,0 0 0 0,3-4 0-1,1 0 0 1,0-3 0-1,2 0 0 1,6 2 0-1,1 1 0 1,4 5 0-1,1-2 0 1,-9-3 0 0,6 4 0-1,1 0 0 1,-5-8 0-1,0 7 0 1,-1 1 0-1,-3-4 246 1,12 4 0-1,-1 0-246 1,-19 0 0-1,11-7 0 1,-1 0 0 0,-14 7 0-1,15-8 0 1,2 0 0-1,-6 0 0 1,14 0 0-1,-3 0 0 1,-3 0 0-1,0 0 0 1,-12 0 0 0,6 0 0-1,0 0 0 1,-3 0 0-1,2 0 0 1,-3 0 0-1,4 0 0 1,0 0 0-1,-4 0 0 1,-1 0-324 0,8 0 1-1,-1 0 0 1,0 0 323-1,-12 0 0 1,-1 0 0-1,8 0 0 1,-3 0 0-1,2 0 0 1,4 0 0 0,1 0 0-1,-2 0 0 1,-9 0 0-1,-1 0 0 1,3 0 0-1,0 0 0 1,0 0 0-1,3 0 0 1,-1 0 0 0,1 0 0-1,-4 0 0 1,0 0 0-1,13-3 0 1,-1 0 0-1,-2 1 0 1,-8 1 0-1,-1 1 0 1,4-1 0 0,4-3 0-1,1 0-169 1,-14 3 1-1,0 2 168 1,17-1 0-1,1 0 0 1,-8 0 0-1,-2 0 0 1,5 0 0 0,0 0 0-1,-7 0 0 1,1 0 0-1,10 0 0 1,0 0 0-1,-4 0 0 1,1 0 0-1,4 0 0 1,1 0 0 0,4 0 0-1,-1 0 0 1,-3 0 0-1,0 0 0 1,-10 0 953-1,-9 0-953 1,30 0 354-1,-14 0-354 1,-3 0 0 0,-1 0 0-1,12 0 0 1,-1 0 0-1,-19 0 0 1,16 4 0-1,-3 0 0 1,-2-3 0-1,-2 0-163 1,2 1 0-1,-2 1 1 1,2 0 162 0,-5-3 0-1,-1 0 0 1,0 0 0-1,-3 0 0 1,3 0-526-1,-2 0 1 1,0 0 525-1,2 0 0 1,-3 0 0 0,4 0 0-1,4 0 0 1,2 0 0-1,-3 0 0 1,-1 0 0-1,0 0 0 1,0 0 0-1,-9 0 0 1,-2 0-252 0,9 0 0-1,-1 0 1 1,1 0 251-1,-11 0 0 1,4 0 0-1,10-4 0 1,3 0 444-1,-12 2-444 1,2-6 1034 0,0-8-1034-1,6-3 0 1,12 9 0-1,-1 0 0 1,3-3 0-1,1 3 408 1,-4 8 0-1,-1 2-408 1,-6-12 0 0,-3 0 0-1,-7 9 0 1,-2 2-466-1,13-4 1 1,-1-1-1-1,-2 2 466 1,-8 2 0-1,-1 3 0 1,2 0 0 0,-6-1 0-1,2 0-286 1,7 0 0-1,-2 0 0 1,3 0 286-1,-4 0 0 1,2 0 0-1,0 0 0 1,-1 0 0 0,-3 0 0-1,4 0 0 1,7 0 0-1,4 0 0 1,3 0 0-1,14 0 0 1,-21 0 0-1,21 15 0 1,-19-11 1334 0,27 12-1334-1,-12-16 921 1,32 0-921-1,3 0 0 1,25 0 0-1,-15 0 0 1,-2 0 0-1,3 0 0 1,-3 0 0 0,1 0 0-1,6 0 0 1,4 0 0-1,2 0 0 1,4 0 0-1,-2 0-622 1,-2 0 1-1,2 0 621 1,6-1 0-1,4 1 0 1,-3 1 0 0,-2 2 0-1,0 2 0 1,-3 0 0-1,3 1 0 1,-1 0-719-1,-7-2 0 1,0 0 0-1,1 0 719 1,-2 0 0 0,2-1 0-1,0 1 0 1,-3 1 0-1,12 3 0 1,0-1 0-1,-2-5 0 1,4-1 0-1,-2 0 0 1,-10 4 0 0,-1 1 0-1,2-1 0 1,6-4 0-1,3-1 0 1,1-1 0-1,-2 1 0 1,4 0 0-1,-2 0 0 1,-4 0 0 0,-7 0 0-1,-4 0 0 1,3 0-289-1,3 0 1 1,5 0 0-1,-2 0 0 1,-5 0 288-1,1 0 0 1,-1 0 0 0,2 0 0-1,4 0 0 1,-4 0-103-1,-2 0 0 1,-1 0 103-1,5 0 0 1,-2 0 0-1,-14 0 0 1,-1 0 0 0,7 0 0-1,2 0 0 1,9 0 0-1,1 0 0 1,-8 0 0-1,2 0 120 1,6 0 0-1,5 0 0 1,-6 0-120 0,-11 0 0-1,1 0 0 1,9 0 0-1,6 0 0 1,-2 0 326-1,3 0 0 1,0 0-326-1,-8 0 0 1,3 0 0 0,1 0-177-1,-2 0 0 1,3 0 0-1,-1 0 0 1,-3 0 177-1,1 0 0 1,-4 0 0-1,4 0 0 1,3 0 0 0,4 0 0-1,1 0 0 1,-4 0-646-1,-1 0 0 1,-2 0 1-1,2 0 645 1,-1 0 0-1,2 0 0 1,1 0 0-1,0 0-646 1,-1 0 0 0,0 0 0-1,0 0 1 1,2 0 645-1,-4 0 0 1,2 0 0-1,1 0 0 1,-2 0 0-1,-2 0 0 1,-2 0 0 0,-3 0 0-1,0 0 0 1,2 0-636-1,0 0 1 1,3 0-1-1,0 0 1 1,-2 0 0-1,-5 0 635 1,0 0 0 0,-4 0 0-1,0 0 0 1,7 0 0-1,2 0 0 1,3 0 136-1,-6 0 0 1,5 0 1-1,0 0-1 1,-1 0 1 0,-5 0-137-1,-1 0 0 1,-4 0 0-1,4 0 0 1,6 0 0-1,7 0 0 1,2 0 0-1,-2 0 0 1,-7 0 98 0,-4 0 1-1,-4 0-1 1,2 0-98-1,3 0 0 1,3 0 0-1,0 0 0 1,-1 0 0-1,6 0 0 1,-1 0 0 0,0 0 0-1,2 0 0 1,1 0 0-1,-3 0 624 1,-8 0 0-1,-2 0 1 1,0 0-625-1,-1 0 0 1,1 0 0 0,-1 0 0-1,-2 0 0 1,1 0 0-1,-2 0 0 1,13 0 0-1,-2 0 0 1,-10 0 0-1,0 0 0 1,-3 0 1638 0,5 0 0-1,-1 0-575 1,3 0 0-1,0 0-1063 1,0 0 0-1,1 0 0 1,-1 0 0-1,2 0-44 1,-5 0 0 0,3 0 1-1,-2 0 43 1,6 0 0-1,0 0 0 1,5 0 0-1,-2 0 953 1,-14 0 0-1,-3 0-953 1,-3 0 0-1,1 0 0 1,3 0 0 0,1 0 0-1,4 0 0 1,0 0 1118-1,14 0-1118 1,-16 0 0-1,-1 0 159 1,-3 0-159-1,-4 0 0 1,1 0 424 0,1 0 0-1,-1 0-424 1,5 0 0-1,1 0 0 1,-24 0 0-1,-6 0 0 1,5 0 0-1,9 0 0 1,-28 0 0 0,16 0 0-1,-25 1 0 1,-15-2 0-1,2-6 0 1,-4-2-1093-1,-1 3 1 1,-5 0 0-1,-4-1 881 1,7-1 0 0,-5-2 0-1,-3-1 1 1,0 0-1-1,0 0 0 1,4 3 211-1,4 2 0 1,4 1 0-1,-1 1 0 1,-1-1 0 0,-6-1 0-1,5 0 0 1,-4-1 0-1,-3-1 0 1,-2-1 0-1,-1 0 0 1,-1 1 0-1,2-1 0 1,0 2 0 0,3 0-469-1,-4 0 1 1,1 1 0-1,2 1 0 1,0-1 0-1,-1 1 0 1,-1 0 0-1,-2 0 267 1,8 0 1 0,-2 0 0-1,0 1 0 1,-1-1 0-1,-1 0-1 1,0 1 1-1,0-1 0 1,-1 0 0-1,1 0 0 1,-1 1-98 0,4-1 0-1,-1 0 0 1,0 0 0-1,-1 0 0 1,1 0 0-1,-1 0 0 1,0 1 0-1,1-1 1 1,-1 1-1 0,1 1 0-1,1 0 272 1,-4 0 1-1,1 1-1 1,0 1 1-1,0 0 0 1,0 0-1-1,0 0 1 1,1 1 0-1,0-1-1 1,1 0 1 0,0 0 25-1,-4-1 0 1,1 0 0-1,0 0 0 1,2-1 0-1,-1 1 0 1,0 0 0-1,0 0 0 1,-1 1 0 0,3 0 0-1,-1 1 0 1,-1 0 0-1,0 0 0 1,0 0 0-1,1 1 0 1,1-1 0-1,1 0 0 1,1 0-294 0,-7 0 1-1,1 0-1 1,2 0 1-1,0 0 0 1,0 0-1-1,-1 0 294 1,4 0 0-1,0 0 0 1,-1 0 0 0,0 0 0-1,1 0 0 1,0 0 0-1,1 0 0 1,-4 0 0-1,0-1 0 1,1 1 0-1,2-1 0 1,1 2 0 0,3 0 0-1,-1 2 0 1,4 2 0-1,1-1 0 1,-1 0 234-1,-4-3 1 1,-2-1 0-1,1 0 0 1,4 3-235 0,0 4 0-1,3 2 0 1,0-2 0-1,-6-4 0 1,-1-4 0-1,-1 1 0 1,-4 3 0-1,0 0 0 1,2-1 1295 0,-2-2 1-1,0 0-1296 1,4 0 0-1,-2 0 0 1,2 0 0-1,8 0 0 1,3 0 0-1,-3 0 1037 1,-10 0 1 0,-3 0 0-1,0 0-1038 1,-1 0 0-1,0 0 0 1,-2 0 0-1,4 0 0 1,-2 0 0-1,1 0 0 1,2 0 0 0,-1 0 0-1,3 0 0 1,-3 0 376-1,8 0 1 1,-3 0-1-1,-1 0 1 1,1 0-1-1,3 0-376 1,-7 0 0-1,4 0 0 1,-2 0 0 0,4 0 0-1,-2 0 0 1,-1 0 0-1,2 0 0 1,-11 0 0-1,2 0 0 1,3 0 126-1,12 0 0 1,2 0 1 0,-1 0-127-1,-9 0 0 1,-3 0 0-1,4 0 0 1,-6 0 0-1,2 0 0 1,6 0 0-1,-2-1 0 1,0 2 0 0,0 4 0-1,0 1 0 1,5-1 426-1,2-3 1 1,1 0-427-1,-11 5 0 1,2 1 0-1,16 1 0 1,-1-2 0 0,-9-5 0-1,-6-2 0 1,-5 2 152-1,7 4 1 1,-5 3 0-1,-1 0 0 1,0 0 0-1,3-3-153 1,1-3 0 0,3-2 0-1,0-1 0 1,-3 2 23-1,-4 2 1 1,-2 1-1-1,-2 0 1 1,3 1-1-1,5-2-23 1,2-1 0 0,3 0 0-1,0-2 0 1,-7 0 0-1,-2-1 0 1,-2 1 0-1,1 4 0 1,-4 2 0-1,2 0 0 1,4-2 0 0,6-3 0-1,3-2 0 1,-2 2-58-1,-4 1 0 1,-5 2 1-1,2 0-1 1,5-2 58-1,-3-3 0 1,3 0-209 0,7 0 1-1,-2 0 0 1,1 0 208-1,-13 0 0 1,0 0 0-1,12 0 0 1,0 0 0-1,4 0 0 1,1 0 0 0,1 0 412-1,-11 0 1 1,2 0-413-1,-7 0 0 1,20-1 0-1,-2 2 0 1,-12-1 0-1,3 0 2232 1,4 0-2232-1,1 0 0 1,1 0 1462 0,10 0-1462-1,-15 0 812 1,3 0-812-1,6 0 0 1,-1 0 0-1,10 0 0 1,-5 0 0-1,19 0 0 1,-12 0 0 0,16 0 0-1,16 0 0 1,-4 0 0-1,21 0 0 1,2 0 0-1,-9 0 0 1,1 0 0-1,12-8 0 1,1 0 0 0,-11 6 0-1,1 0 0 1,17-6 0-1,3 0-725 1,-5 7 0-1,1 2 725 1,-7-1 0-1,3 0 0 1,2 0-520 0,1 0 1-1,4 0 0 1,-1 0 0-1,-2 0 519 1,1 0 0-1,-3 0 0 1,2 0 0-1,0 0 0 1,1 0 0 0,1 0 0-1,-4 0 0 1,-3 0 0-1,-3-1 0 1,0 2-436-1,3 3 0 1,0 2 1-1,1 0 435 1,1 0 0 0,1 1 0-1,-2 0 0 1,-7-1 0-1,-2 0 0 1,1 1 0-1,8 2 0 1,1-1 0-1,-1-1 0 1,9-6 0 0,-2 0 0-1,-9 5 0 1,1 4 0-1,0-3 0 1,-5-5 0-1,-1-1 0 1,2 0 0-1,3 4 0 1,2 1 0 0,-3-1-202-1,4-5 1 1,-2 0 201-1,10 0 0 1,-2 0 0-1,-12 0 0 1,-1 0 0-1,11 0 0 1,2 0 115 0,-11 0 0-1,0 0 0 1,0 0-115-1,9 0 0 1,0 0 0-1,-11 0 0 1,1 0 0-1,-1 0 0 1,8 0 0-1,1 0 0 1,-9 0 0 0,2 0 0-1,1 0-237 1,2 0 1-1,0 0 0 1,3 0 236-1,-1 0 0 1,4 0 0-1,-1 0 0 1,-2 0 0 0,-1 0 0-1,-2 0 0 1,2 0 0-1,-4 0 0 1,3 0 0-1,1 0 0 1,-1 0 0-1,-2 0 0 1,11 0 0 0,-3 0 0-1,2 0 0 1,-4 0 0-1,3 0 0 1,0 0 0-1,1 0 0 1,-4 0 0-1,1 0 0 1,1 0 0 0,-2 0 0-1,-2 0 0 1,-1 0 0-1,-3 0 0 1,0 0 0-1,2 0 0 1,-1 0 0-1,2 0 0 1,0 0 0 0,0 0 0-1,-3 0 0 1,-1 0 0-1,-2 0 0 1,0 0 0-1,1 0-820 1,3 0 1-1,2 0 0 1,0 0 0 0,-2 0 545-1,8 0 1 1,-2 0 0-1,2 0 273 1,-4 0 0-1,1 0 0 1,1 0 0-1,0 0-269 1,-3 0 1 0,1 0-1-1,0 0 1 1,1 0 268-1,-5 0 0 1,2 0 0-1,0 0 0 1,1 0 0-1,0 0 0 1,4 0 0 0,0 0 0-1,1 0 0 1,0 0 0-1,0 0-364 1,-7 0 1-1,1 0 0 1,-1 0 0-1,1 0 0 1,-1 0 0 0,1 0 363-1,2 0 0 1,0 0 0-1,1 0 0 1,-1 0 0-1,0 0 0 1,-2 0 0-1,1 0 0 1,-2 0 0-1,0 0 0 1,-1 0 0 0,1 0 57-1,2 0 1 1,1 0 0-1,0 0 0 1,-2 0 0-1,-4 0-58 1,4 0 0-1,-4 0 0 1,0 0 954 0,7 0 0-1,1 0 1 1,0 0-955-1,-3 0 0 1,0 0 0-1,-3 0 561 1,7 0 1-1,-2 0-562 1,-12 0 0 0,0 0 0-1,0 0 0 1,14 0 0-1,-2 0 0 1,-4 0 0-1,0 0 0 1,-8 0 0-1,1 0 0 1,0 0 0 0,14 0 0-1,-2 0 0 1,-6 0 0-1,1 0 0 1,-9 0 0-1,2 0 0 1,-2 0 0-1,9 0 0 1,-1 0 0 0,-8 0 0-1,2 0 0 1,1 0 0-1,4 0 0 1,2 0 0-1,-3 0 0 1,5 0 0-1,0 0 0 1,-3 0 0 0,2 0 0-1,-3 0 0 1,-3 0 0-1,0 0 0 1,-1 0 0-1,2 0 0 1,0 0 1092-1,3 0 0 1,1 0 0 0,-2 0-1075-1,-4 0 0 1,-2 0 0-1,0 0-17 1,1 0 0-1,-1 0 0 1,-1 0 877-1,6 0 1 1,-1 0-878 0,-2 0 0-1,0 0 0 1,8 0 0-1,0 0 0 1,1 0 0-1,-1 0 0 1,-8 0 0-1,0 0 0 1,7 0 0 0,-2 0 0-1,-12 0 0 1,-1 0 798-1,7 0 0 1,-1 0-798-1,-7 0 0 1,-1 0 582-1,19 0-582 1,-2 0 1114-1,-23 0-1114 1,3 0 302 0,-5 0-302-1,9 0 0 1,16 0 0-1,-13 0 0 1,11 0 0-1,-14 0 0 1,16 0 0-1,-5 0 0 1,-3 0 0 0,6 0 0-1,-12 0 0 1,12 0 0-1,1 0 0 1,-5 0 0-1,3 0 0 1,0 0 0-1,5 0 0 1,-5 0 0 0,-8 0 0-1,0 0 0 1,15 0 0-1,-20 0 0 1,1 0 0-1,9 0 0 1,1 0 0-1,-6 0 0 1,0 0 0 0,12 0 0-1,1 0 0 1,-1 0 0-1,0 0 0 1,-7 0 0-1,-2 0 0 1,1 0 0-1,-3 0 0 1,12 0 0 0,-10 0 0-1,-17 0 0 1,-10 0 0-1,-8 0 0 1,0 0 0-1,-8 0 0 1,6 0 0-1,-22 0 0 1,-3 0 0 0,-10 0 0-1,1 0 0 1,-13 0 0-1,10 0 0 1,9 0 0-1,-1 0 0 1,-14 0 0-1,20 0 0 1,-1 0 0 0,-11 0 0-1,12 1 0 1,-1-2 0-1,-3-7 0 1,-3 0 0-1,-7 6 0 1,-2 0 0-1,1-6 0 1,-2 0-398 0,9 5 1-1,-2 0 0 1,1 2 397-1,-1 0 0 1,0 0 0-1,-1 1 0 1,-4-3 0-1,-2 0 0 1,-1 1-412 0,1 1 0-1,-3 1 0 1,0 1 0-1,4-1 412 1,4 0 0-1,2 0 0 1,-3 0 0-1,-1 0 0 1,-3 0 0-1,0 0 0 1,3 0 0 0,4 0 0-1,2 0 0 1,-1 0 0-1,-11 0 0 1,-3 0 0-1,0 0 0 1,-1 0 0-1,-1 0 0 1,0 0 0 0,8 0 0-1,0 0 0 1,0 0 0-1,1 0 0 1,-5 0 0-1,1 0 0 1,-3 0-634-1,2 0 1 1,-3 0-1 0,-1 0 1-1,3 0 633 1,7 0 0-1,2 0 0 1,0 0 0-1,-3 0 0 1,1 0 0-1,-2 0 0 1,-2 0 0 0,-1 0 0-1,-1 0-469 1,3 0 1-1,-2 0 0 1,-2 0 0-1,0 0 0 1,1 0 0-1,1 0 0 1,2 0 453 0,-2 0 1-1,3 0 0 1,1 0 0-1,-1 0 0 1,-3 0 14-1,1 0 0 1,-2 0 0-1,-2 0 0 1,-1 0 0 0,2 0 0-1,1 0 0 1,4 0 0-1,-8 0 0 1,4 0 0-1,0 0 0 1,-2 0 0-1,7 0 0 1,-2 0 0 0,-1 0 0-1,-1 0 0 1,1 0 0-1,0 0 0 1,-5 0 0-1,1 0 0 1,-1 0 0-1,0 0 0 1,-1 0 0 0,5 0 0-1,-2 0 0 1,0 0 0-1,0 0 0 1,0 0 0-1,2 0 0 1,-4 0 0-1,0 0 0 1,1 0 0 0,1 0 0-1,-1 0-304 1,2 0 0-1,0 0 0 1,0 0 0-1,0 0 0 1,1 0 304-1,1 0 0 1,0 0 0-1,0 0 0 1,1 0 0 0,0 0 0-1,-6 0 0 1,1 0 0-1,-1 0 0 1,-1 0 0-1,3 0 0 1,-2 0 0-1,-1 0 0 1,1 0 0 0,3 0 0-1,2 0 0 1,2 0 0-1,0 0 0 1,-2 0 0-1,3 0 0 1,-2 0 0-1,-1 0 0 1,0 0 0 0,0 0 0-1,3 0 0 1,-9 0 0-1,2 0 0 1,1 0 0-1,-2 0 0 1,3 0 0-1,-1-1 0 1,-1 1 0 0,-1 0 0-1,0 1 0 1,2-1 0-1,-1 1 0 1,-1 0 0-1,0 0 0 1,3 1 0-1,2 1 0 1,-1 0 0 0,4 2 0-1,1 0 0 1,-4-1-131-1,-2-1 0 1,-3-2 0-1,-1 0 1 1,2 2-1-1,4 1 131 1,-4 6 0 0,4 2 0-1,-1-3 0 1,4-6 0-1,-1-2 0 1,-1-2 0-1,0 2 0 1,0 3 0-1,0 0 0 1,-1 0 0 0,0 0 0-1,-4-1 0 1,-2-1 0-1,2-1 0 1,2 1 0-1,-3-1 0 1,2-1 0-1,0 1 123 1,3 1 0 0,-1 0 0-1,1 0 1 1,2 0-124-1,2-2 0 1,2-1 0-1,-1 2 0 1,-7 3 0-1,-1 2 0 1,-2-1 0 0,5-3 0-1,-2-2 0 1,-1 0 0-1,4 2 0 1,0 3 0-1,2 1 0 1,-2-1 0-1,-3-2 0 1,-3-1 0-1,0-1 0 1,3 1 402 0,-1-2 0-1,3 0 0 1,-3 2-402-1,4 2 0 1,-3 2 0-1,-1 1 0 1,-1-1-45-1,6-2 1 1,-1 0 0 0,-1 0 0-1,0 0 0 1,0 0 44-1,-1 1 0 1,0 0 0-1,0 1 0 1,0-1 0-1,-1 1 0 1,-1 1 0 0,0 0 0-1,-1-1 0 1,0 1 0-1,-1 0 0 1,7-2 0-1,-2-1 0 1,1 1 0-1,-1-1 0 1,1 0 0 0,0 1-220-1,-5 0 0 1,-1 1 1-1,1-1-1 1,0 1 1-1,-2-1 219 1,5 1 0-1,-1-1 0 1,-1 1 0 0,0-1 0-1,0 1 0 1,-1 0 0-1,5-1 0 1,-2 0 0-1,0 0 0 1,0 1 0-1,1-1 0 1,1 0 0 0,2-1 0-1,-3 1 0 1,2-2 0-1,2 1 0 1,-2 0 0-1,-1 2-189 1,-3 0 0-1,-3 2 0 1,-1 1 0 0,1 0 0-1,1-1 0 1,4-1 189-1,-3-1 0 1,4-2 0-1,0 1 0 1,-3 1 0-1,7 0 0 1,-2 2 0 0,-1 0 0-1,-1-1 0 1,-1 1 0-1,0-2 0 1,-3 0 0-1,-2-1 0 1,-1 0 0-1,1-1 0 1,2 0 0 0,3 0 0-1,-1 1 0 1,3-1 0-1,1 1 0 1,-3-2 32-1,-1-1 1 1,-2 0 0-1,-1-2-1 1,2 2 1-1,6 0-33 1,4 3 0 0,4 1 0-1,-1-1 549 1,-11-3 0-1,-2-2 0 1,2 2-549-1,9 3 0 1,2 1 0-1,1-1 1579 1,-8-5 0 0,4 0-1579-1,9 1 0 1,3-2 3276-1,-13-15-3058 1,1 4 876-1,25-10 1 1,5-5-1095-1,-2-12 999 1,8-6-999 0,0 4 0-1,0 13 0 1,8 9 0-1,9 3 0 1,-5 16 0-1,19-8 0 1,-19 6 0-1,6-6 0 1,5 8 0 0,-11 0 0-1,21 0 0 1,-21 0 0-1,20 0 0 1,-28 0 0-1,19 0 0 1,-21 0 0-1,6 0 0 1,8 0 0 0,-13 0 0-1,13 0 0 1,-16 0 0-1,0 0 0 1,16 0 0-1,-12 0 0 1,11 0 0-1,-15 0 0 1,8 0 0 0,-6 0 0-1,30 0 0 1,-11 0 0-1,11-7 0 1,3-1 0-1,14 4 0 1,-9-4 0-1,4 0-620 1,3 7 0 0,2 2 620-1,-13-1 0 1,0 0 0-1,2 0 0 1,2 0 0-1,2 0 0 1,-1 0 0-1,1 0 0 1,-1 0 0 0,-2 0 0-1,4 0 0 1,-2 0-58-1,2 0 1 1,-2 0 57-1,-9 0 0 1,-3 0 0-1,10 0 0 1,-9 0 0 0,-3 0 0-1,-13 0 0 1,12 0 0-1,3 0 1232 1,2 0-1232-1,-2 0 0 1,3 0 0-1,1 0 0 1,2 0 0-1,8 0 0 1,3 0-751 0,-7 0 1-1,2 0 0 1,2 0 750-1,-3 0 0 1,1 0 0-1,2 0 0 1,0 0-797-1,1 0 0 1,0 0 0 0,1 0 0-1,2 0 797 1,-3 0 0-1,2 0 0 1,1 0 0-1,1 0 0 1,0 0 0-1,-4 0 0 1,0 0 0 0,1 0 0-1,0 0 0 1,-1 0 0-1,-1 0 0 1,0 0 0-1,-1 0 0 1,-1 0 0-1,0 0 0 1,2 0 0 0,6 0 0-1,2 0 0 1,0 0 0-1,-1 0 0 1,-3 0 0-1,0 0 0 1,-3 1 0-1,-1-1 0 1,2-1 0 0,-5-1 0-1,0-2 0 1,2 1 0-1,-1-1 0 1,2 1 0-1,3 2 0 1,3 1 0-1,-1 0 0 1,-1 0 0 0,-2-3 0-1,-3-2 0 1,-3-1 0-1,0-1 0 1,1 2-476-1,9 3 0 1,2 3 0-1,0 0 0 1,-4-3 476 0,1-5 0-1,-4-1 0 1,2-1 0-1,-7 4 0 1,1 1 0-1,0-1 0 1,1 0 0-1,2-2 0 1,0 0 0 0,0 0 0-1,1 0 0 1,3 2 0-1,2 1 0 1,0 0 0-1,-2 0 0 1,-6-2 0-1,-2 0 0 1,0-1 0 0,3 2 0-1,-2 2 0 1,3 2 0-1,0-1 0 1,0 0 0-1,-3-2 0 1,2-3 0-1,-2-2 0 1,0-1 0-1,1 3 0 1,4 3 0 0,1 2 0-1,1 0 0 1,1-2 0-1,-4-1 0 1,2-2 0-1,1-1 0 1,-3 2 0-1,-1 1 0 1,7 3 0 0,-3 2 0-1,3-2 0 1,-2-3 0-1,4-2 0 1,-1 0 0-1,-5 3 0 1,-6 3 0-1,-4 1 0 1,0-1 0 0,5-6 0-1,0-3 0 1,1 3 0-1,4 5 0 1,3 2 0-1,-1-2 0 1,0-3 0-1,0-1 0 1,1 2-303 0,-11 2 0-1,1 2 1 1,0 1-1-1,0 0 303 1,11-1 0-1,0 0 0 1,-3 0 295-1,-11 0 0 1,-1 0 1 0,-1 0-296-1,1 0 0 1,-1 0 0-1,1 0 0 1,6 0 0-1,0 0 0 1,-1 0 0-1,4 0 0 1,0 0 0 0,-4 0 0-1,3 0 0 1,-3 0 0-1,6 0 0 1,-1 0 0-1,-11 0 0 1,2 0 0-1,1 0 0 1,11 0 0 0,3 0 0-1,-5 0 0 1,0 0 0-1,-1 0 0 1,0-1 0-1,3 0 0 1,-2 3 546-1,-12 2 0 1,-2 2 0 0,2-1-546-1,6-3 0 1,3-2 0-1,-1 2 0 1,-1 3 0-1,1 1 0 1,-1-1 0-1,0-4 0 1,0-2 0 0,-2 1 0-1,4 0 0 1,-2 0 502-1,-5 0 1 1,1 0-1-1,-2 0-502 1,2 0 0-1,1 0 0 1,0 0 0-1,3 0 0 1,-1 0 0 0,-3 0 0-1,0 0 0 1,-1 0 0-1,14 0 0 1,0 0 0-1,-11 0 0 1,0 0 0-1,-1 0 0 1,4 0 0 0,0 0 0-1,-3 0 0 1,2 0 0-1,0 0 0 1,1 0 0-1,0 0 0 1,-2 0 0-1,7 0 0 1,0 0 0 0,-11 0 0-1,1 0 0 1,-2 0 0-1,5 0 0 1,0 0 0-1,-6 0 0 1,2 0 0-1,0 0 0 1,-1 0 0 0,1 0 0-1,1 0 0 1,8 0 0-1,3 0 0 1,-4 0 0-1,0 0 0 1,0 0 0-1,-4 0 0 1,3 0 0 0,-2 0 0-1,4 0 0 1,0 0 0-1,-10 0 0 1,1 0 0-1,0 0 0 1,5 0 0-1,1 0 0 1,-3 0 0 0,3 0 0-1,0 0 0 1,-4-1 0-1,2 1 0 1,-2 1 0-1,4 3 0 1,0 0 0-1,-2-4 0 1,2-1 0 0,-2 4 0-1,6 7 0 1,0 3 0-1,-7-6 0 1,1-1 0-1,-2 1 0 1,5 2 0-1,-1 1 0 1,-6-1 0 0,3 0 0-1,-3-3 0 1,6-5 0-1,-1 0 0 1,6 10 0-1,0 1 0 1,-2-6 0-1,-2 0 0 1,-9 3 0 0,-1 0 812-1,5-4 1 1,-2-2-813-1,1-3 910 1,-1 15-910-1,-3-11 1375 1,-14 12-1375-1,-1-16 736 1,21 0-736-1,-23 0 0 1,15-2 0 0,3 4 0-1,5 13 0 1,-10-12 0-1,3-2 0 1,9 11 0-1,2 0-421 1,-2-11 1-1,2 0 420 1,-9 6 0 0,2 2 0-1,0-2 0 1,4-4 0-1,2-4 0 1,-4 3 0-1,-3 6 0 1,0 0 0-1,2-6 0 1,3-3 0 0,-3 0 0-1,-4 1 0 1,0 0 0-1,15 0 0 1,0 0-96-1,-11 0 1 1,-1 0 95-1,3 0 0 1,-2 0 0 0,-8 0 0-1,-3 0 0 1,19 0 0-1,-3 0 0 1,-31 0 833-1,21 0-833 1,-28 0 199-1,11 0-199 1,-15 0 0 0,8 0 0-1,10 0 0 1,-7 0 0-1,21 0 0 1,-20 0 0-1,5 0 0 1,7-16 0-1,-20 12 0 1,11-11 0 0,-15 7 0-1,0 6 0 1,0-6 0-1,0 8 0 1,0-16 0-1,0 12 0 1,0-11 0-1,-15-1 0 1,11 12 0 0,-20-11 0-1,7 15 0 1,5 0 0-1,-20-8 0 1,21 6 0-1,-7-6 0 1,-5 8 0-1,19 0 0 1,-28 0 0 0,21 0 0-1,-7 0 0 1,-6 0 0-1,20 0 0 1,-19 0 0-1,21 0 0 1,-6 0 0-1,-8 0 0 1,13 0 0 0,-29 0 0-1,28 0 0 1,-19 0 0-1,5 0 0 1,6 0 0-1,-19 0 0 1,19 0 0-1,-21 0 0 1,21 0 0 0,-4 0 0-1,1 0 0 1,11 0 0-1,-12 0 0 1,16 8 0-1,0-6 0 1,16 6 0-1,3-8 0 1,25 0 0-1,-14 0 0 1,0 0 0 0,19 0 0-1,-23 0 0 1,-1 0 0-1,9-8 0 1,-15-10 0-1,15-2 0 1,-27-4 0-1,-3-1 0 1,12 2 0 0,-19-12 0-1,-10-3 0 1,-14-3 0-1,13 12 0 1,-2-2 0-1,-15-5 0 1,-2 5 0-1,-1 5 0 1,3-3 0 0,-4 4 0-1,8 21 0 1,1 4 0-1,-1-8 0 1,-1 0 0-1,-11 7 0 1,2 2 0-1,3-1 0 1,2 5 0 0,2 6 0-1,0 16 0 1,8-9 0-1,-1 1 0 1,5 2 0-1,1 1 0 1,-9 5 0-1,3-3 0 1,7 0 0 0,-1-1 0-1,3 1 0 1,14-4 0-1,0 7 0 1,15 6 0-1,-11-21 0 1,28 4 0-1,-21-1 0 1,23-11 0 0,-15 12 0-1,-1-16 0 1,-10 0 0-1,-8-16 0 1,0 12 0-1,-24-27 0 1,-8 23 0-1,-10 7 0 1,1-2-968 0,-3-6 1-1,-2 1 967 1,1 4 0-1,-7 2 0 1,-1 1 0-1,5 0 0 1,0 0 0-1,4 2 0 1,-2-1 0 0,7 0 0-1,-1-1 0 1,0 1 0-1,-1 1 0 1,-5 0 0-1,-1 0 0 1,1 1 0-1,4 2 0 1,7 1 0 0,4 1 0-1,-3 0-65 1,-11 2 1-1,-2 0 0 1,10 4 64-1,4 15 0 1,10-10 0-1,5-1 0 1,10-4 0-1,8 12 0 1,0-22 1914 0,8 6-1914-1,9-8 214 1,3 0-214-1,13-8 0 1,-21-10 0-1,19-2 0 1,-27-13 0-1,12 6 0 1,-16-16 0 0,0 21 0-1,-16-1 0 1,-11 23 0-1,-10 0 0 1,11-2 0-1,1 4 0 1,-13 13 0-1,3-11 0 1,17 20 0 0,11-7 0-1,7-5 0 1,0 19 0-1,0-27 0 1,23 12 0-1,7-8 0 1,2-7 0-1,4 0 0 1,-8 3 0 0,1 0 0-1,10-4 0 1,-2 0 0-1,3 0 0 1,-7-8 0-1,-10 6 0 1,-19-22 0-1,12-3 0 1,-32-10 0 0,5-6 0-1,-12 27 0 1,-3 4 0-1,-14-6 0 1,2 13 0-1,0 3 0 1,5 2 0-1,-14 0 0 1,29 7 0 0,6 11 0-1,-3 10 0 1,15 15 0-1,15-22 0 1,0 0 0-1,5-3 0 1,17-10 0-1,5-4-668 1,3 5 1 0,2 0 667-1,-7-5 0 1,2-2 0-1,-2 0 0 1,2-2 0-1,0 0 0 1,9 0 0-1,-2 0 0 1,-20 0 0 0,-1 0 0-1,3 0 0 1,-2 0 0-1,-1 0 0 1,-13-8 0-1,-15-10 0 1,0 6 1335-1,-15-3-1335 1,3 15 0 0,-37 0 0-1,25 0 0 1,1 6 0-1,-3 3 0 1,-9 3 0-1,14 21 0 1,0-15 0-1,2 0 0 1,16 19 0-1,1-12 0 1,4 1 0 0,17 19 0-1,3-10 0 1,7-1-1135-1,7-5 1 1,6-2 1134-1,-2 0 0 1,3 0 0-1,-2-4 0 1,0-6 0 0,0-3-101-1,0-1 0 1,2-2 0-1,-7-3 101 1,5-8 0-1,-2-6 0 1,-2-4 0-1,3-18 0 1,-7-9 0 0,-20 3 0-1,-3-6 0 1,1-8 0-1,-2-2 239 1,-2 14 0-1,0-2 0 1,-1 0-239-1,0-8 0 1,0-2 0 0,-3 5 0-1,-2 7 0 1,-2 3 158-1,3-9 0 1,-4 4-158-1,-13 9 0 1,3 6 0-1,-4 2 0 1,-9 9 0 0,-3 5 0-1,1 5 0 1,-1 4 0-1,-17 2 769 1,24 11 1-1,1 1-770 1,-7-4 0-1,7 21 0 1,4-13 0 0,16 13 0-1,0-21 0 1,16 19 0-1,12-27 0 1,0 8 0-1,4 0 0 1,15-10 0-1,2-2 0 1,-10 4 0 0,1-1-210-1,-5-2 0 1,3-1 1-1,-3-1 209 1,2 1 0-1,-2 0 0 1,2 0 0-1,-1 0 0 1,-4 0 0 0,-4 0 0-1,0 0 0 1,3-7 0-1,-27 5 0 1,-4-38 0-1,-29 21 0 1,-9-1 0-1,12-7 0 1,-2-1-366 0,-12 6 1-1,-6 2 0 1,0 4 365-1,10 7 0 1,0 3 0-1,-2-1 0 1,-8-6 0-1,-2-2 0 1,-1 4 0-1,5 7 0 1,-1 4 0 0,1 0 0-1,-1-1 0 1,1 0 0-1,4 3 0 1,4 1 0-1,3 6-23 1,2 4 1-1,-1 4 0 1,7 2 22 0,1 20 0-1,7-17 0 1,1 1 0-1,10 6 0 1,4-1 0-1,2-5 0 1,24 11 0-1,-4-21 0 1,5-3 0 0,10-7 0-1,2-2 0 1,-1 7 0-1,1 0 859 1,14-7 0-1,-2-2-859 1,-4 1 37-1,-7 0 0 1,-3 0-37 0,-16 0 0-1,14 0 0 1,-21 0 0-1,4 0 0 1,-32-16 0-1,-19 12 0 1,-2-4 0-1,-4 0 0 1,6 7 0 0,-2 2 0-1,1-1-322 1,-11 0 0-1,0 0 322 1,11 0 0-1,-1-1 0 1,2 2 0-1,-10 6 0 1,2 2 0 0,10-1 0-1,0 1 0 1,-1 2-597-1,-7 1 0 1,0 3 1-1,1 3 596 1,5 3 0-1,2 3 0 1,1-1 0 0,-6 1 0-1,4 1-88 1,10 1 0-1,2 4 0 1,3-3 88-1,3-7 0 1,3 1 0-1,-2 13 0 1,2-2 0 0,-2-2 576-1,30-5-576 1,20-1 1822-1,5-20-1822 1,-11 5 0-1,0-3 150 1,-1-12 0-1,-3-3-150 1,7 5 0 0,-12-13 0-1,-9-5 0 1,-25 0 0-1,-11-2 0 1,4 1 0-1,-2-2 0 1,-6 1-820-1,-6 4 1 1,-6 1 0-1,-3 2 0 1,0 0 677 0,5 2 1-1,-1 0 0 1,0 1 0-1,-1 1-1 1,1 2 142-1,-8 1 0 1,1 2 0-1,-1 2 0 1,-1 0-538 0,4 1 0-1,-1-1 0 1,0 1 0-1,1 1 0 1,1 1 538-1,1 2 0 1,3 1 0-1,-1 0 0 1,-1 1 0 0,3-2 0-1,-1 0 0 1,-1 0 0-1,0 2 0 1,0 1 0-1,-3 3 0 1,0 3 0-1,-1 0 0 1,2 1 0 0,3 0 0-1,-7 1 0 1,3 0 0-1,-2 3-366 1,1 5 1-1,-3 3 0 1,1 2 0-1,7 0 365 1,9 0 0 0,4 2 0-1,-1-1-160 1,-10 0 0-1,-2 0 0 1,6 1 160-1,4 9 0 1,3 0 0-1,-4-2 0 1,5-3 2865 0,14 2-2865-1,-3 9 2870 1,30-38-2870-1,-3 5 2083 1,37-14-2083-1,-25-11 398 1,-6-5 1-1,-3-5-399 1,-7-21 0 0,-15 8 0-1,-10-2-472 1,-6 12 0-1,-7 1 0 1,-1 3 472-1,5 5 0 1,0 2 0-1,-4 1-631 1,-9-5 0 0,-5-1 0-1,-3 2 1 1,2 7 630-1,-3 7 0 1,0 6 0-1,-3-1 0 1,13-2 0-1,-2-1 0 1,-1-1 0 0,-1 2 0-1,2 2-820 1,-9 1 1-1,0 4 0 1,1 0 0-1,-2 0 786 1,3-1 1-1,-1 0 0 1,-1 0 0-1,2 0 0 1,4 0 32 0,-5 0 0-1,3 0 0 1,-1 0-206-1,1 0 1 1,-3 0-1-1,2 0 1 1,7 0 205-1,3 0 0 1,3 0 257 0,0 0 1-1,-3 0 0 1,3 0-258-1,3 0 0 1,3 0 1991-1,-16 0-1991 1,12 0 3276-1,43 0-2605 1,-8 0 601 0,23 0-1272-1,22 0 216 1,-10 0-216-1,6 0-3277 1,-3 0 0-1,-31 0 3047 1,5 0 230-1,-32 0 0 1,-11 0 0 0,-12 0 0-1,-13 0 0 1,4 0-783-1,-1 0 0 1,-2 0 783-1,12 0 0 1,-5 0 0-1,-2 0 0 1,1 0 0 0,3 0 0-1,-6-1 0 1,3 1 0-1,-1 1 0 1,6 1 0-1,-2 2 0 1,0 1 0-1,-1-1 0 1,-3 0 0 0,-1 0 0-1,0 0 0 1,-1 4 0-1,8 1 0 1,0 4 0-1,0 0 0 1,1 0 0-1,0-2 0 1,-2-2 0 0,0-2 0-1,1 0 0 1,2 3-30-1,-1 3 0 1,1 4 0-1,2-2 0 1,8-3 30-1,-10 0 3276 1,15 19-603 0,38-19-2673-1,-3 5 0 1,14-11 0-1,5-4 1159 1,-3-1 0-1,1-2-1159 1,7 2 0-1,0-2 101 1,-4-2 1 0,-3-2-102-1,14-12 0 1,-23-11 0-1,3-15 0 1,-21-2 0-1,3 15 0 1,-2-1 0-1,-5 3 0 1,-4 1 0-1,-11-10 0 1,-19 6 0 0,-9 29 0-1,0-6 0 1,19 7 0-1,1 2 0 1,-12-1 0-1,10 8 0 1,-5 9 0-1,28 3 0 1,-11-2 0 0,15 5 0-1,15-19 0 1,13 12 0-1,-3-15 0 1,3-2 0-1,-2 1 0 1,3 0 0-1,13 0 0 1,0 0 0 0,-17 0 0-1,1 0 0 1,20 0 0-1,-2 0 0 1,-11 0 0-1,-3 0 0 1,-3 0 0-1,-15 0 0 1,19 0 0 0,-43 0 0-1,24 0 0 1,-43 0 0-1,27 15 0 1,-12-11 0-1,16 12 0 1,0-16 0-1,16 8 0 1,11-6 0 0,2 2 0-1,3 0 0 1,11-4 0-1,2 0 0 1,5 0 0-1,0 0 0 1,-4 0 0-1,-2 0 0 1,1 1 0 0,-5-2 0-1,-1-7 0 1,-12 1 0-1,-5-4 0 1,-10-24 0-1,3 13 0 1,-15-25 0-1,0 26 0 1,0-7 0 0,-23-3 0-1,1 27 0 1,-2-4 0-1,-3 0 0 1,-10 8 0-1,11 7 0 1,1 2 0-1,-12 11 0 1,18 0 0 0,3 3 0-1,-2 6 0 1,10-3 0-1,8-3 0 1,0-19 0-1,21 12 0 1,5-1 0-1,-14-11 0 1,27 5 0 0,8-2 0-1,-15-6 0 1,1-2-427-1,15 1 1 1,4 0 426-1,-17 1 0 1,1-1 0-1,-1-1 0 1,14-7 0-1,-2 0 0 1,-13 8 0 0,-4-4 0-1,-3-11 0 1,-3-1 0-1,10 12 0 1,-38-11 0-1,8 30 0 1,-26-5 0-1,-5 0 853 1,3 9-853 0,-1-5 0-1,1-4 0 1,12-8 0-1,-19 6-3277 1,27 7 0-1,-12-11 3047 1,32 12 230-1,12-16 0 1,0 0 0 0,4 0 0-1,10 2 0 1,4-4-364-1,-4-8 1 1,5-5 0-1,0-2 0 1,-4 4 363-1,-5 6 0 1,-4 2 0 0,4-4 0-1,3-7 0 1,5-4 0-1,-2-3 0 1,-5 1 0-1,-6 0 0 1,-5 0 0-1,-1-2-234 1,0-3 0 0,-1-1 1-1,-2-2 233 1,1-4 0-1,-1-2 0 1,-5 1 0-1,-3-10 0 1,-6 1 1638-1,-5 8 0 1,-2 2 803 0,-3-11-2441-1,0 19 0 1,-8 18 2047-1,-18 16-2047 1,-3 10 0-1,4-10 0 1,-1 3 0-1,-1 12 0 1,1 3 0 0,6-6 0-1,1 0 0 1,-12 9 0-1,5 2 1174 1,12 14-1174-1,-9-9 0 1,23-19 0-1,8 7 0 1,17-20 0 0,8 0 0-1,9 2 0 1,-1 0-716-1,-7-1 1 1,-1 1-1-1,4-2 716 1,7-2 0-1,7-2 0 1,0 1 0 0,-3 0 0-1,1 4 0 1,-2 1 0-1,2-1 0 1,-9-4 0-1,2-1 0 1,0-1 0-1,0 1 0 1,2 0 0-1,1 0 0 1,-1 0 0 0,-2 0 0-1,-2 0 0 1,-3 0 0-1,1 0 0 1,9 0 0-1,0 0 0 1,-9 0 0-1,-5 0 0 1,-2 0 0 0,-64 0 0-1,-6 8 0 1,9-1 0-1,-1 3 0 1,-5 6 0-1,3 4 0 1,0 17 0-1,4-20 0 1,3 1 2147 0,14 15-2147-1,-5-5 0 1,9-1 0-1,16 7 0 1,17-23 0-1,5 5 0 1,2-14 0-1,2-4 0 1,15 2 0 0,-16-10 0-1,3-5 0 1,-5 1 0-1,-7 2 0 1,-3-2 0-1,4-7 0 1,1-6 0-1,-4 1 0 1,-6-1 0 0,-5-1 0-1,0-3 0 1,-2-1 0-1,4-7 0 1,-3 2 0-1,-8-4 0 1,-2 0 0-1,-17 33 0 1,5 8 0 0,-19 8 0-1,19 9 0 1,-6 3 0-1,10-3 0 1,8 7 0-1,24-4 0 1,2-6 0-1,9-1 0 1,7-5 0 0,9-3 0-1,3 0-656 1,-11-1 1-1,2 2-1 1,3-1 1-1,2 0 0 1,3-2 245-1,-8-1 0 1,4-1 1 0,2-1-1-1,2 0 1 1,0 0-1-1,-1 0 0 1,-3 0 1-1,-1 1 370 1,0 1 1-1,-3 1 0 1,0 0-1 0,-2 0 1-1,3 0 0 1,1-1-313-1,-3-1 0 1,3-1 0-1,2 0 0 1,0 0 0-1,0 0 0 1,-3-1 0-1,-2 1 0 1,-6 0 351 0,6 0 0-1,-5 0 0 1,-2 0 0-1,2 0-221 1,7 0 1-1,2 0 0 1,-1 0-1-1,-4 0 221 1,-1 0 0 0,-3 1 0-1,-2-2 0 1,8-7 0-1,-6 0 0 1,-3 4 3276-1,-19-12-1595 1,-9 9 1595-1,-31 5-2694 1,-7 2 1077 0,-15 2-1659-1,19 16 0 1,1 3 0-1,-20-6 0 1,30 10 0-1,1-1 0 1,-26-4 0-1,37 13 0 1,3-21 0 0,11 4 0-1,30-16 0 1,5 0 0-1,-8 0 0 1,2 0 0-1,-8 0 0 1,3 0-507-1,3-4 1 1,5-2-1 0,-1 0 507-1,-7 3 0 1,-1 0 0-1,1-3 0 1,8-5 0-1,2-4 0 1,0 0 0-1,2 0 0 1,0 0 0 0,-4 0 0-1,-10 3 0 1,-2 0 0-1,-1-3-115 1,3-6 0-1,-2-3 0 1,-1 4 115-1,3 8 0 1,-5 1 0 0,2-23 0-1,-30 11 0 1,-24 17 0-1,-16 7 0 1,-4 0 0-1,2-4 0 1,-5 0 0-1,-3-1 0 1,-3 1 0 0,0 0-410-1,12 2 0 1,-1 1 1-1,-1 0-1 1,-2 0 1-1,0 0-1 1,-1 1 0-1,0-1 1 1,-1 0 120 0,4 0 0-1,0 0 0 1,-2 0 0-1,0 0 0 1,0 0 0-1,-1 0 0 1,0 0 1-1,0 0-1 1,0 0 0-1,0 0-39 1,0 0 0 0,-1 0 0-1,-1 0 1 1,0 0-1-1,1 0 0 1,-1 0 1-1,2 0-1 1,-1 0 0-1,2 0 1 1,1 0 251 0,-3 0 1-1,2 0 0 1,0 0-1-1,1 0 1 1,1 0 0-1,-1 0-1 1,-1 0 1-1,-1 0 75 1,1 0 0 0,-2 0 0-1,-1 0 0 1,0 0 0-1,0 0 0 1,0 0 0-1,2 0 0 1,1 0 0-1,3 0 0 1,-6 0 0 0,4 0 0-1,1 0 0 1,1 0 0-1,-1 0 0 1,-2 0-250-1,2 0 0 1,-1 0 1-1,-1 0-1 1,-1 0 0 0,1 0 1-1,1 0-1 1,0 0 250-1,-5 0 0 1,-1 0 0-1,1 0 0 1,1 0 0-1,2 0 0 1,3 0-129 0,0 0 1-1,4 0 0 1,1 0 0-1,-2 0 128 1,-8 0 0-1,-2 0 0 1,2 0 0-1,8 0 1415 1,2 0 0 0,3 0-1415-1,-12 8 0 1,-2 0 0-1,4-7 0 1,0 2 0-1,5 9 0 1,-2 3 0-1,4-3 0 1,2-9 0 0,2 0 0-1,-12 8 0 1,2 2 0-1,13-5 0 1,1-1 0-1,-9-2 0 1,-3 2 0-1,-2 10 0 1,-2-1 0 0,2-10 0-1,0 0 0 1,5 10 0-1,0-1 0 1,-8-12 0-1,0-2 1092 1,14 6 0-1,0 3 0 1,-1-3-1068-1,-4-5 1 1,0-2-1 0,-2 0 795-1,3 2 0 1,-3 0 0-1,1 0 0 1,2 0-228-1,-11-2 0 1,-4 0-458-1,15 0 0 1,-7 0 0 0,-3 0 0-1,0 0 1 1,2 0-1-1,7 0-133 1,-4 0 0-1,5 0 0 1,-4 0-308-1,3 0 1 1,-5 0 0 0,-3 0 0-1,0 0 0 1,2 0 0-1,6 0 307 1,-6 0 0-1,5 0 0 1,1 0 0-1,-14 0 0 1,4 0 502 0,5 0 0-1,5 0-502 1,9 0 0-1,4 0 0 1,-1 0 0-1,0 0 0 1,-1 0 0-1,-4 0 0 1,-1 0 0 0,-5 0 0-1,-4 0 145 1,5 0 1-1,-3 0-1 1,2 0-145-1,-2 0 0 1,-2 0 454-1,-4 0 1 1,-4 0 0 0,4 0-455-1,2 0 0 1,0 0 0-1,-3 0 0 1,-3 0 0-1,-2 0 0 1,10 0 0-1,-2 0 0 1,1 0 0 0,2 0 0-1,-1 0 0 1,3 0 0-1,-3 0 0 1,3 0 0-1,-3 0 0 1,1 0 0-1,5 0 0 1,-4 0 0 0,3 0-163-1,-4 0 0 1,0 0 163-1,-4 0 0 1,3 0 0-1,-8 0 0 1,18 0 0-1,4 0 466 1,7 0-466 0,-4 0 1277-1,7 0-1277 1,5 0 358-1,-11 0-358 1,-11 0 0-1,11 0 0 1,-8 6 0-1,-3 3 0 1,-13 3 0-1,12-4 0 1,-1 2 0 0,5 2 0-1,0-1 0 1,0-9 0-1,1 0 0 1,-1 14 0-1,1-1 0 1,-9-11 0-1,6 12 0 1,25-16 0 0,16 0 0-1,33 0 0 1,-8-16 0-1,15 16 0 1,2-4-821-1,-20-14 0 1,1-3 821-1,2 13 0 1,6 4 0 0,3 0 0-1,1-1-656 1,-2-4 1-1,3-2-1 1,1-1 1-1,0 2 0 1,-1 1 572-1,0 3 0 1,-2 2 0 0,1 0 0-1,2 1 0 1,3-2-327-1,-8 0 0 1,2-1 1-1,3 0-1 1,0 0 1-1,0-1-1 1,1 1 0 0,-2 0 1-1,0 1 218 1,-1 1 1-1,0 1-1 1,-1 0 1-1,1 1 0 1,-1-1-1-1,1 0 1 1,0 0 190 0,0-2 0-1,0 0 0 1,0-1 0-1,1 0 0 1,1 0 0-1,-1 0 0 1,0 1 0-1,-1 1 0 1,6 0 0 0,1 0 0-1,-1 2 0 1,1 0 0-1,-1-1 0 1,-2 1 0-1,0-1-281 1,1-1 1-1,0 0 0 1,-2-1 0 0,0 1-1-1,-1 0 1 1,-1 1 280-1,0 2 0 1,0 2 0-1,-1-1 0 1,-2 0 0-1,0-2-11 1,6-2 0 0,-1-3 0-1,-2 0 0 1,-2 2 11-1,-4 3 0 1,-2 2 0-1,-1-2 1048 1,15-6 1-1,-4 0-1049 1,-13 8 0-1,-5 0 3276 1,0 0-1779 0,-5 0 1481-1,-21 0-2978 1,6 0 1728-1,-8 0-1728 1,0 0 94-1,-8 0-94 1,-33 0 0-1,14 0 0 1,-3 0 0 0,-13 0 0-1,-2 0 0 1,9 0 0-1,-1 0 0 1,2 0 0-1,-3 0 0 1,4 0 0-1,6 0 0 1,1 0 0 0,-7 0 0-1,-4 0 0 1,4 0 0-1,1 0 0 1,1 0 0-1,-3 0 0 1,-2 0 0-1,-7 0 0 1,3 0 0 0,0 0 0-1,5 0 0 1,0 0 0-1,-3 0 0 1,1 0 0-1,-1 0 0 1,10 0 0-1,1 0 0 1,-6 0 0 0,0 0 0-1,7 0 0 1,1 0 0-1,-8 0 0 1,-1 0 0-1,3 0 0 1,-1 0 0-1,-1 0 0 1,-2 0 0 0,-4 0 0-1,3 0 0 1,-4 0 0-1,4 0 0 1,2 0 0-1,11 0 0 1,-25 0 0-1,22 0 0 1,-1 0 0 0,-13 0 0-1,12 0 0 1,5 8 0-1,-3 0 0 1,-3-6 0-1,-1 0 0 1,3 6 0-1,-1 0 0 1,-9-3 0 0,0-3 0-1,10-1 0 1,1 0 0-1,-11 11 0 1,0 0 0-1,9-10 0 1,1 0 0-1,-15 14 0 1,1-1 0 0,-7-11 0-1,24 4 0 1,-1 0 0-1,-2-8 0 1,0 0 0-1,-14 8 0 1,9-8 0-1,-6-1 0 1,4 4 0-1,7 8 0 1,1 1 0 0,-7-10 0-1,-4-3 0 1,4 4 0-1,1 13 0 1,1-1 0-1,-3-12 0 1,-2-2 0-1,-5 7 0 1,0 0 0 0,-7-3 0-1,1-2 0 1,9-3 0-1,0 2-170 1,6 5 1-1,-1 2-1 1,1-2 170-1,-3-5 0 1,2 0 0 0,-2 6 0-1,-1 0 0 1,-3-3 0-1,2-2 0 1,-9-1 0-1,-2 6 0 1,13-8 0-1,-1 15 0 1,2-11 0 0,10 4 0-1,1 0 509 1,0-8-509-1,-7 0 0 1,-2 0 0-1,-14 0 0 1,9 7 0-1,-3 1-215 1,7-3 0 0,-1-2 0-1,0 1 215 1,-7 5 0-1,-2 0-677 1,-1-1 0-1,-3 0 1 1,0-1 676-1,6 0 0 1,0-1 0 0,-1 1 0-1,3 0 0 1,-2 0 0-1,-1 0 0 1,-1-1 0-1,2-1 0 1,-3-1 0-1,0-1 0 1,2 0 0 0,2 0 0-1,-4 0 0 1,3-1 0-1,-2 1 0 1,2 1 0-1,-3 0 0 1,1 0 0-1,5 0-369 1,-8-3 1 0,3 2 368-1,12 1 0 1,-2 3 0-1,1-3 0 1,-2-3 0-1,0-1 0 1,1-1 0-1,-12 1 0 1,3 0 0 0,15 0 0-1,0 0 0 1,-14 0 0-1,3 0 0 1,6 0 0-1,1 0 0 1,-3 0 0-1,4 0 0 1,2 0 555-1,-13 0-555 1,5 0 0 0,2 0 2010-1,11 0-2010 1,-25 0-3277-1,38 0 617 1,-21 0 2660-1,44 0 0 1,0 0 0-1,25 0 0 1,6-15 0 0,-15 11 0-1,13-12 1638 1,-15 15 0-1,1 2 1638 1,22-1-3160-1,-15-4 0 1,-2 0-116-1,6 2 0 1,-3-21 0 0,-2 19 0-1,-5-28 0 1,-1 21 0-1,-9-7 0 1,5-6 0-1,-3-3 0 1,7-10 0-1,-9 1 0 1,-10-13 0 0,-8 34 0-1,0-24 0 1,-8 37 0-1,6-6 0 1,-37 8 0-1,23 0 0 1,-33 8 0-1,22 9 0 1,-1 11 0 0,10-1 0-1,-5 6 0 1,19-21 0-1,-12 4 0 1,16-16 0-1,16 0 0 1,11 8 0-1,19-6 0 1,-13 2 0 0,2 0 0-1,1-4 0 1,1 0 0-1,7 0 0 1,0 0 0-1,-7-4 0 1,-2 0 0-1,0 4 0 1,-1-2 0 0,-2-12 0-1,-3-4 0 1,10-3 0-1,-6-7 0 1,-25-3 0-1,-8 19 0 1,0-21 0-1,0 21 0 1,-8-3 0 0,-9 15 0-1,-19 0 0 1,-9 15 0-1,22-3 0 1,1 4 0-1,0 4 0 1,1 5 0-1,-1 8 0 1,1 2 0 0,2-7 0-1,1 1-244 1,4 3 0-1,3 2 1 1,0 0 243-1,1 4 0 1,3 1 0-1,3-5 0 1,1 2 0-1,2-3 0 1,1 5 0 0,0-3 0-1,-1-3 0 1,2-3 0-1,7 6 0 1,9-17 0-1,19-11-1639 1,-6-16 1-1,0-5 5 1,-5 3 1 0,-1 0 1876-1,2-1 1 1,-1-3-245-1,4-14 0 1,-1-5 0-1,-4 6 0 1,0-2 0-1,1-2-291 1,-2 3 1 0,0-1-1-1,1-1 1 1,-2 0 290-1,4-11 0 1,-3 0 0-1,0 2 0 1,-1 7 0-1,-2 1 0 1,-5 3 0 0,-3-18 0-1,-3 22 0 1,-2 1 0-1,-7-3 3276 1,0 7-343-1,0 4-2933 1,-16 16 0-1,4 0 1737 1,-21 16-1737 0,21 4 0-1,-19 7 0 1,27 6 0-1,-12-21 0 1,16 19 0-1,0-27 0 1,0 20 0-1,0-22 0 1,16 6 0 0,27-8 0-1,6 0 0 1,-8-3 0-1,2-2-299 1,-6-3 0-1,-1-2 299 1,8-2 0-1,0-3 0 1,-7-5 0 0,-2-3 0-1,-6 4 0 1,1-2 0-1,-4 0 0 1,0-7 0-1,-3-1 0 1,4-3 0-1,-3 3 0 1,-7 2 0 0,-9 3 0-1,-8 22 0 1,-8-6 0-1,-9 16 0 1,5-6 299-1,-4 16 0 1,1 3-299-1,3-5 0 1,2 8 0 0,2 1 0-1,0-5 0 1,7 8 0-1,2 1 0 1,-1-12 0-1,0 19 0 1,0-1 0-1,0-20 0 1,0 34 0-1,8-29 0 1,-6-2 0 0,37-10 0-1,-23-8 0 1,33 0 0-1,-22-8 0 1,1 6 0-1,-10-22 0 1,-11-3 0-1,-7 5 0 1,0-17 0 0,0 35 0-1,-7-12 0 1,-35 16 0-1,-7 0 0 1,15 14 0-1,-2 4 0 1,-5-4 0-1,5 3 0 1,3 20 0 0,6-18 0-1,7-6 0 1,18-11 0-1,-6 21 0 1,8-3 0-1,0-1 0 1,0 5 0-1,8-6 0 1,16-4 0 0,9-1 0-1,-1-3 0 1,4-1 0-1,4-1-487 1,-4 0 0-1,5-1 1 1,2 0-1-1,-1 0 1 1,-2-2 486 0,0-1 0-1,-2-1 0 1,0 0 0-1,2-1 0 1,10-1 0-1,2 0 0 1,-2-2 0-1,-4 0 0 1,-6-2 0 0,-5 0 0-1,0-3-73 1,-1-4 0-1,0-2 0 1,-2 0 73-1,12 1 0 1,-4-5 0-1,-7-13 0 1,-5-1 0 0,-7 14 0-1,-3-1 0 1,1-13 0-1,-12 3 0 1,-41 15 0-1,1-3 0 1,-6 20 0-1,-4 5 0 1,10-5 0 0,1 2 0-1,-8 8 0 1,0 3 0-1,10-1 0 1,1 1 0-1,2-2 0 1,-4-4 0-1,5 2 1201 1,3 19 1 0,3-3-1202-1,-12-25 249 1,28 35-249-1,4-21 0 1,24-7 0-1,11-4 0 1,-5-2 0-1,4 0 0 1,2-3-645-1,3-1 1 1,3-2 0 0,1-1 0-1,0 0 644 1,-2 1 0-1,-1 0 0 1,1 0 0-1,1 0 0 1,5 1 0-1,1 0 0 1,0-1 0 0,-1-2 0-1,-3-1 0 1,-1-1 0-1,-1-1 0 1,-2 2 0-1,2 2 0 1,-3 1 0-1,1-3-266 1,8-8 0 0,1-4 0-1,-6 2 266 1,-12 3 0-1,-2-2 0 1,12-7 0-1,-5-5 0 1,-20 3 0-1,-5-1 0 1,5-15 0 0,-16 9 2462-1,-16 5-2462 1,-11 21 456-1,5-10 1 1,-1 0-457-1,-8 9 0 1,1 2 0-1,-9 1 0 1,5 3 0 0,3 6 0-1,19 15 0 1,1 1 0-1,-13-13 0 1,-1 0 0-1,6 20 0 1,2 0 0-1,-20-8 0 1,13 8 0 0,-3 0 0-1,-3-19 0 1,-1-2 0-1,4 17 0 1,-3 1-337-1,-8-12 0 1,-7-3 0-1,5 0 337 1,7 2 0 0,-1-1-562-1,-1-4 0 1,-7 0 1-1,-2-2-1 1,3-1 562-1,-2-1 0 1,1-2 0-1,-3 1-656 1,5 0 1 0,-3 1-1-1,-2 0 1 1,0 0 0-1,1 1 644 1,1 1 0-1,0-1 1 1,0 1-1-1,0 0 1 1,-3 1 10 0,0 1 0-1,-3 1 0 1,0 0 0-1,-1 1 0 1,3-2 0-1,4-1 0 1,0-1 0-1,4-1 0 1,1-1 0-1,-3 2-342 1,0 2 0 0,-2 1 1-1,-1 0-1 1,1-1 1-1,5-2 341 1,-4-1 0-1,5-2 0 1,-2 0-180-1,-6 2 0 1,-1 1 1 0,0 1 179-1,-2 2 0 1,1 0 0-1,3-2 759 1,0-4 1-1,5-1-760 1,8 4 0-1,4-2 3156 1,-7-7-3156 0,7 0 2288-1,-1 0-2288 1,-5 0 1872-1,14-16-1872 1,-8 11 0-1,-3-1 0 1,6-11 0-1,-1 0 0 1,-13 11 0 0,-3 0 0-1,10-6 0 1,-2-3 0-1,3 3 0 1,0 9 0-1,-1 0 0 1,-14-15 0-1,0-3 0 1,14 11 0 0,0 1 0-1,-5-4 0 1,-1-2 0-1,-4-2 0 1,4 1 0-1,-3-4 0 1,16 12 0-1,1-1 0 1,4-15 0 0,-9 5 0-1,11-9 0 1,-7-5 0-1,20 5 0 1,-11 1 0-1,15-6 0 1,-24-3 0-1,18 15 0 1,-17-3 0 0,7 24 0-1,12-15 0 1,-19 11 0-1,5-12 0 1,6 16 0-1,-19 0 0 1,27-8 0-1,-20 6 0 1,7-6 0 0,5 8 0-1,-19 0 0 1,19 0 0-1,-6 0 0 1,-5-15 0-1,3 11 0 1,1-12 0-1,-5 16 0 1,22 0 0 0,-21-16 0-1,11 12 0 1,-6-11 0-1,-5 15 0 1,19 0 0-1,-12 0 0 1,0 0 0-1,12 0 0 1,-11 0 0 0</inkml:trace>
  <inkml:trace contextRef="#ctx0" brushRef="#br0" timeOffset="49796">6421 9296 24575,'-26'0'0,"14"0"0,-11 0 0,5 0 0,-9 0 0,7 0 0,-3 0 0,5 0 0,6 0 0,-4 18 0,1 3 0,3-11 0,2 19 0,2 4 0,1-3 0,6-1 0,2 3 0,-1-5 0,0 0 0,-1 1 0,2-3 0,6 11 0,27-19 0,-8-11 0,3-4 0,2-1 0,2-2 0,14-1 0,-2-4 0,-19-1 0,-1-3 0,14-5 0,-3-6 0,-15-4 0,-5-3 0,-1 2 0,-2-2 0,0-12 0,-3 3 0,-8 4 0,-6-7 0,-8 1 0,-7 22 0,-7 1-828,-4-10 1,-5-4 0,-4 2 827,5 8 0,-3 2 0,-2 1 0,-2-1 0,4 1 0,-3-2 0,0 1 0,0 0 0,1 2 0,-3 0 0,1 2 0,0 1 0,-1-1 0,4 2 0,-2-1 0,0 1 0,2 1 0,2 2 0,-6 4 0,3 2 0,-2 0-424,-5-3 0,-1 0 0,1 2 424,9 3 0,2 2 0,1-1 0,-4 0 0,4 0 0,-9 0 0,19 16 0,22-5 2306,-6 23-2306,16-7 1448,10 16-1448,9-5 0,-13-12 0,0-1 0,19 4 0,-5 12 0,-1-29 0,6 19 0,3-27 0,1 20 0,-4-22 0,0-2 0,1 7 0,-5-6 0,-1-2 0,-9 1 0,14 0 0,-21 0 0,20 0 0,-28 0 0,11 0 0,-30 0 0,-5 0 0,0 0 0,-3 16 0,21 4 0,-10 12 0,0 2 0,8-6 0,-4 6 0,1 2 0,7 2 0,15 1 0,-10-14 0,2-1 0,17-9 0,1-3 0,-1 8 0,0-11 0,1-3 0,2-6 0,1 0 0,13-15 0,-28 11 0,11-27 0,-24 19 0,0-6 0,0 10 0,0-7 0,0 11 0,-8-12 0,-10 16 0,7 0 0,-13 0 0,22 16 0,-21-5 0,19 7 0,-12 6 0,16-5 0,0 1 0,16-5 0,-4-15 0,21 0 0,2 0 0,10 0 0,0 0 0,-2 0 0,-15 0 0,5-15 0,-13 11 0,-3-12 0,-9 16 0,-8 0 0</inkml:trace>
  <inkml:trace contextRef="#ctx1" brushRef="#br0" timeOffset="38640">6421 9296 24575 0,'-26'0'0'10,"14"0"0"1,-11 0 0-1,5 0 0 1,-9 0 0-1,7 0 0 1,-3 0 0 0,5 0 0-1,6 0 0 1,-4 18 0-1,1 3 0 1,3-11 0-1,2 19 0 1,2 4 0 0,1-3 0-1,6-1 0 1,2 3 0-1,-1-5 0 1,0 0 0-1,-1 1 0 1,2-3 0 0,6 11 0-1,27-19 0 1,-8-11 0-1,3-4 0 1,2-1 0-1,2-2 0 1,14-1 0 0,-2-4 0-1,-19-1 0 1,-1-3 0-1,14-5 0 1,-3-6 0-1,-15-4 0 1,-5-3 0 0,-1 2 0-1,-2-2 0 1,0-12 0-1,-3 3 0 1,-8 4 0-1,-6-7 0 1,-8 1 0 0,-7 22 0-1,-7 1-828 1,-4-10 1-1,-5-4 0 1,-4 2 827-1,5 8 0 1,-3 2 0 0,-2 1 0-1,-2-1 0 1,4 1 0-1,-3-2 0 1,0 1 0-1,0 0 0 1,1 2 0 0,-3 0 0-1,1 2 0 1,0 1 0-1,-1-1 0 1,4 2 0-1,-2-1 0 1,0 1 0 0,2 1 0-1,2 2 0 1,-6 4 0-1,3 2 0 1,-2 0-424-1,-5-3 0 1,-1 0 0 0,1 2 424-1,9 3 0 1,2 2 0-1,1-1 0 1,-4 0 0-1,4 0 0 1,-9 0 0 0,19 16 0-1,22-5 2306 1,-6 23-2306-1,16-7 1448 1,10 16-1448-1,9-5 0 1,-13-12 0 0,0-1 0-1,19 4 0 1,-5 12 0-1,-1-29 0 1,6 19 0-1,3-27 0 1,1 20 0 0,-4-22 0-1,0-2 0 1,1 7 0-1,-5-6 0 1,-1-2 0-1,-9 1 0 1,14 0 0 0,-21 0 0-1,20 0 0 1,-28 0 0-1,11 0 0 1,-30 0 0-1,-5 0 0 1,0 0 0 0,-3 16 0-1,21 4 0 1,-10 12 0-1,0 2 0 1,8-6 0-1,-4 6 0 1,1 2 0 0,7 2 0-1,15 1 0 1,-10-14 0-1,2-1 0 1,17-9 0-1,1-3 0 1,-1 8 0 0,0-11 0-1,1-3 0 1,2-6 0-1,1 0 0 1,13-15 0-1,-28 11 0 1,11-27 0 0,-24 19 0-1,0-6 0 1,0 10 0-1,0-7 0 1,0 11 0-1,-8-12 0 1,-10 16 0 0,7 0 0-1,-13 0 0 1,22 16 0-1,-21-5 0 1,19 7 0-1,-12 6 0 1,16-5 0 0,0 1 0-1,16-5 0 1,-4-15 0-1,21 0 0 1,2 0 0-1,10 0 0 1,0 0 0 0,-2 0 0-1,-15 0 0 1,5-15 0-1,-13 11 0 1,-3-12 0-1,-9 16 0 1,-8 0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93BB7C-EDDE-47FD-9AD8-07F519469346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9A8B58-415C-46E2-9116-780F156627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51880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1482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64425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healthcare, grocery, take-out dining,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3733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the retail industry has seen some of the most hardship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addition to reduced customer traffic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limits on total workplace occupancy volume means a tighter balance of staff/client ratio needed to stay afloat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store closures or reduced hours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</a:t>
            </a:r>
            <a:r>
              <a:rPr lang="en-US" dirty="0" err="1"/>
              <a:t>conjunctino</a:t>
            </a:r>
            <a:r>
              <a:rPr lang="en-US" dirty="0"/>
              <a:t> with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Staffing among the biggest hurdles as they must manage cost but should also aim to help financial </a:t>
            </a:r>
            <a:r>
              <a:rPr lang="en-US" dirty="0" err="1"/>
              <a:t>welbeing</a:t>
            </a:r>
            <a:r>
              <a:rPr lang="en-US" dirty="0"/>
              <a:t> of employees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3252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357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using the current </a:t>
            </a:r>
            <a:r>
              <a:rPr lang="en-US" dirty="0" err="1"/>
              <a:t>populaiton</a:t>
            </a:r>
            <a:r>
              <a:rPr lang="en-US" dirty="0"/>
              <a:t> survey </a:t>
            </a:r>
            <a:r>
              <a:rPr lang="en-US" dirty="0" err="1"/>
              <a:t>i</a:t>
            </a:r>
            <a:r>
              <a:rPr lang="en-US" dirty="0"/>
              <a:t> was able to create dummy variables pertaining to employment status, </a:t>
            </a:r>
            <a:r>
              <a:rPr lang="en-US" dirty="0" err="1"/>
              <a:t>industy</a:t>
            </a:r>
            <a:r>
              <a:rPr lang="en-US" dirty="0"/>
              <a:t>, and pandemic </a:t>
            </a:r>
            <a:r>
              <a:rPr lang="en-US" dirty="0" err="1"/>
              <a:t>presenc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66023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Excluded participants that selected NILF as the reasoning would have brough about noise if not appropriately managed. </a:t>
            </a:r>
          </a:p>
          <a:p>
            <a:endParaRPr lang="en-US" dirty="0"/>
          </a:p>
          <a:p>
            <a:r>
              <a:rPr lang="en-US" dirty="0"/>
              <a:t>Pre COVID employees = 204,550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Post  COVID employees = 171,235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2467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 correction for the previous slide is that the relationship is positively correlated to unemployment rather than employment</a:t>
            </a:r>
          </a:p>
          <a:p>
            <a:endParaRPr lang="en-US" dirty="0"/>
          </a:p>
          <a:p>
            <a:r>
              <a:rPr lang="en-US" dirty="0"/>
              <a:t>presence of the pandemic is associated with a 0.0047 unit </a:t>
            </a:r>
            <a:r>
              <a:rPr lang="en-US" dirty="0" err="1"/>
              <a:t>iincreased</a:t>
            </a:r>
            <a:r>
              <a:rPr lang="en-US" dirty="0"/>
              <a:t> likelihood for unemployment</a:t>
            </a:r>
          </a:p>
          <a:p>
            <a:endParaRPr lang="en-US" dirty="0"/>
          </a:p>
          <a:p>
            <a:r>
              <a:rPr lang="en-US" dirty="0"/>
              <a:t>controlling for age changes very little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990966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40050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9A8B58-415C-46E2-9116-780F1566272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863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B29132-1D6F-6F4F-F81D-FFA5C7BE770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C47C37-645B-CD45-5B62-7E44E2F9CF8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4C7C81-8058-D624-86F7-49E921EEDC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67BB46-B10D-0D2B-8A1B-E19EA4ACF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C9163A0-18C3-F353-6547-3EC0E5F874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8186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854A5E-3E70-FF2C-132F-FDB15EA191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679844F-F197-B10A-D030-69250AE526B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72E0A6-FA13-57DB-17E9-804FA094F9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A73BF1-45D2-F7C0-B2DE-6560BEAE5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2939C-1CD0-AE1D-D2B9-437179AAAA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0795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569A3FA-30EF-1C47-0899-4D3A13B6D9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1A1AF-EE9E-F176-7071-545C8D80C0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69B9DA-44CA-22B4-18C3-C80914E87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87D74-8CAC-D2A2-9758-DD391631D2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5EA83A-3F55-AB84-17A6-E455A1C9B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561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99E71-15A4-D2AC-ABF2-364B9F15B4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93FE08-8F7B-06BE-4479-7B3F4037C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CF3F35-8BD8-D7CC-8650-4AF1AC844D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CF1599-B877-E636-213F-556697E5C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8FC7FB-17D7-7D87-8C15-DD3653E6DD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5496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5EE583-83AE-6EEA-EE0F-6A151BFEE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9B4EB-684F-8113-03F4-BDC57930B9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B0B0D3-B031-D527-33CE-9A32FE9A4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AECFBD-89CD-1480-3F3B-42D1E55E82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6132D6-085C-AD7C-2B2E-49B77E920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5316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722F1C-E519-4281-98AE-7D30D4832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22F965-87A7-FFF6-BBFD-EC90BCCAC3A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C36BA8-8509-7F73-273F-834FC08671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9D603A-C8CA-C3AA-FBB0-344587A3D2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FDC93D4-9ACD-56D3-F997-0B2B2284C1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7C3E5BA-AC0B-D84B-0011-65F782A7B3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9278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4E052-DB5B-2280-2A37-AFCE9E0F0D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A36B4-EB4B-2991-D791-5012CCEFB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2895B0-7FE5-68AF-5364-29CAC2A8EB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8561F26-F399-71F9-DB47-B5297F1F621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8BF6AB-A7B2-B460-3152-E4D50238B5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5787CD-AF74-7020-F67E-FDC50314D7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520FE5C-EDA6-2616-9851-E0B71B52F5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F254938-81F7-E94B-C57C-6AFB2FA8C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04087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C13D72-153E-F0D3-A072-D8237627AA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041BE0-00C4-68D9-EBC1-83334661AA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6B7F778-A509-34F8-9FB8-3FD11DD27A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397940B-BC6C-6738-518C-E1DD1CF7F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79436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E567859-74B0-936F-E3D2-46CC326A5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002271-4A9F-D5AE-5393-E2B93FE93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B5BD23-34D9-ED43-4139-A01BC507C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52450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9AFA44-64F1-CDD1-22A7-2E6CF7BD89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2A8E29-C0FF-E746-B948-E96422C77A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F98912-0809-EA10-5A20-1A3C24969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A4E52E-A9DE-610A-892E-1B9C6FD511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74036A-0446-CFD2-3461-560AB9BFCE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37D22E5-FE09-91D3-7FF8-49F2198E36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44571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956113-B4F2-26B6-1F95-D855CFD19F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082BC18-85DF-308A-2145-FD8FC29C80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0C05A-88B9-CC93-2A9A-D040E76A8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5999AF-B142-A9F4-767F-16CECD252F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7F7727-5769-A740-8C0F-5CF216D03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3D4353-6A71-206D-A7D3-46CB986644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51030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3D99974-6839-4713-F7F9-4DDB8469B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5EE638-3178-8DF4-2CB1-367A77F734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B6B7EB-D883-5AF6-1E8D-46529C4563B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8E2DA1-3E72-9E4E-A326-7020467963E7}" type="datetimeFigureOut">
              <a:rPr lang="en-US" smtClean="0"/>
              <a:t>8/29/22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71A68D-CF43-2F5D-775A-793FF161B9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AB5B4D-D837-6463-1D43-A9DDA1B259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8732E1-3F0D-7D4C-850F-9EAA1AF9AF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80733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5.png"/><Relationship Id="rId5" Type="http://schemas.openxmlformats.org/officeDocument/2006/relationships/customXml" Target="../ink/ink1.xml"/><Relationship Id="rId4" Type="http://schemas.openxmlformats.org/officeDocument/2006/relationships/notesSlide" Target="../notesSlides/notesSlide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image" Target="../media/image1.png"/><Relationship Id="rId4" Type="http://schemas.openxmlformats.org/officeDocument/2006/relationships/image" Target="../media/image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A67A8-CF19-5D19-6B7A-1B3EB88CB94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Data Translation Challenge	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A769A8B-FD3E-96D0-9BF4-276D674F5F8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COVID-19 &amp; Effects on Retail Labor Market</a:t>
            </a:r>
          </a:p>
          <a:p>
            <a:r>
              <a:rPr lang="en-US" sz="1800" dirty="0"/>
              <a:t>Lorenzo Powell – solo project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32A76201-C5AA-150F-0108-7FFB135649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54771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552"/>
    </mc:Choice>
    <mc:Fallback>
      <p:transition spd="slow" advTm="555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7B57B-9240-2CE8-08F3-690B1FEB06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Regression Chunk 2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4BAC96F2-1CAE-A995-35C8-BDC2A47E86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395256" y="1690688"/>
            <a:ext cx="9401488" cy="4378516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C10AFB0-3709-587A-E3FD-21D43149F0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51483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49"/>
    </mc:Choice>
    <mc:Fallback>
      <p:transition spd="slow" advTm="239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251BE5-6B18-2EDA-A220-3491D696CB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5446" y="242296"/>
            <a:ext cx="7041107" cy="1325563"/>
          </a:xfrm>
        </p:spPr>
        <p:txBody>
          <a:bodyPr/>
          <a:lstStyle/>
          <a:p>
            <a:r>
              <a:rPr lang="en-US" dirty="0"/>
              <a:t>Education and Unemployment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CBF09-2379-0BC5-C6F4-84CCF519B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algn="l"/>
            <a:r>
              <a:rPr lang="en-US" dirty="0">
                <a:solidFill>
                  <a:srgbClr val="333333"/>
                </a:solidFill>
                <a:latin typeface="Helvetica Neue"/>
              </a:rPr>
              <a:t>For 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espondents with degrees, there is a 0.0001 unit increase in unemployment in the same year of earning that degree when controlling for age 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Not a substantial change</a:t>
            </a:r>
          </a:p>
          <a:p>
            <a:pPr lvl="2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Likely because of the graduation rate being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Age is negatively associated with unemployment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A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-0.0007 unit change in age while controlling for recency of degree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Unfortunately, my regression design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left only 279,139 observations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after excluding NA values. </a:t>
            </a:r>
          </a:p>
          <a:p>
            <a:pPr algn="l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 T-test analysis should be considered under the setting of more time</a:t>
            </a:r>
            <a:br>
              <a:rPr lang="en-US" dirty="0"/>
            </a:b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5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26D4D61A-8D7B-BF3E-70B6-93CC2E2A20A6}"/>
                  </a:ext>
                </a:extLst>
              </p14:cNvPr>
              <p14:cNvContentPartPr/>
              <p14:nvPr/>
            </p14:nvContentPartPr>
            <p14:xfrm>
              <a:off x="1847880" y="3193920"/>
              <a:ext cx="5004000" cy="46404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26D4D61A-8D7B-BF3E-70B6-93CC2E2A20A6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1838520" y="3184560"/>
                <a:ext cx="5022720" cy="482760"/>
              </a:xfrm>
              <a:prstGeom prst="rect">
                <a:avLst/>
              </a:prstGeom>
            </p:spPr>
          </p:pic>
        </mc:Fallback>
      </mc:AlternateContent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565386B6-089E-9DDD-6F89-F4C728CD224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7077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488"/>
    </mc:Choice>
    <mc:Fallback>
      <p:transition spd="slow" advTm="95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CEBF4-EB5E-2D83-CF98-CC732AB9D7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Regression Chunk 3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5FA01F5D-7B0E-ED24-E5AF-52EA90BC7B0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509385" y="1690688"/>
            <a:ext cx="9173230" cy="4286556"/>
          </a:xfr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0E1543-860D-2466-29D3-8B304645E49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25133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904"/>
    </mc:Choice>
    <mc:Fallback>
      <p:transition spd="slow" advTm="39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F6030-1DEF-53BC-34C0-4147D55B8C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2734" y="324182"/>
            <a:ext cx="11086531" cy="1325563"/>
          </a:xfrm>
        </p:spPr>
        <p:txBody>
          <a:bodyPr/>
          <a:lstStyle/>
          <a:p>
            <a:r>
              <a:rPr lang="en-US" dirty="0"/>
              <a:t>Retail Employee Absenteeism and Hours Worked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9C7587-C003-0277-FEB4-6600264AE4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The last cluster investigates retail employee absenteeism and average weekly hours worked in the setting of the pandemic. 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First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regression model can be understood as a potential incentive for staff to continue unreliable behavior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W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ithout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consideration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of the pandemic staff payment if absent is associated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with a 1.37 unit increase staff absenteeism</a:t>
            </a:r>
            <a:endParaRPr lang="en-US" b="0" i="0" dirty="0">
              <a:solidFill>
                <a:srgbClr val="333333"/>
              </a:solidFill>
              <a:effectLst/>
              <a:latin typeface="Helvetica Neue"/>
            </a:endParaRP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The second model regresses average hours worked on payment for absenteeism additionally controls for an employees FTE/PTE status and age 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While controlling for FTE/PTE status and age,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payment for absenteeism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associated with a -48.57 unit change in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hours worked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at the 1% significance level 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Paid absenteeism is strongly correlated with reduced workplace attendance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The last model regresses </a:t>
            </a:r>
            <a:r>
              <a:rPr lang="en-US" dirty="0">
                <a:solidFill>
                  <a:srgbClr val="333333"/>
                </a:solidFill>
                <a:latin typeface="Helvetica Neue"/>
              </a:rPr>
              <a:t>average weekly hours worked on the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pandemics presence in the retail industry</a:t>
            </a:r>
          </a:p>
          <a:p>
            <a:pPr lvl="1"/>
            <a:r>
              <a:rPr lang="en-US" dirty="0">
                <a:solidFill>
                  <a:srgbClr val="333333"/>
                </a:solidFill>
                <a:latin typeface="Helvetica Neue"/>
              </a:rPr>
              <a:t>The joint 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effect was not statistically significant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Controlling for retail industry employment, the presence of the pandemic is associated with a 14.09 unit increase in average hours worked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controlling for the pandemic, retail industry employees see a -219.9 unit decrease in working hours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783E8DC4-4B3D-1083-23C5-19B63C01AF7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9064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831"/>
    </mc:Choice>
    <mc:Fallback>
      <p:transition spd="slow" advTm="1688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919409-1842-F3B2-CDAA-FF6A47E2C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Regression Chunk 4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E1CEF65D-198A-84BB-6B52-FCB33D1BFA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106461" y="1690688"/>
            <a:ext cx="9979078" cy="4328275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ADF7D626-80A6-58F6-2DF6-8977D67505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54999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808"/>
    </mc:Choice>
    <mc:Fallback>
      <p:transition spd="slow" advTm="158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9C502-7547-F689-059E-E72C39B57C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Takeaways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A50718E-1D44-C18A-0AF7-D2EA0C2D4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pandemic has had greater negative impact in retail as compared to other industries</a:t>
            </a:r>
          </a:p>
          <a:p>
            <a:pPr lvl="1"/>
            <a:r>
              <a:rPr lang="en-US" dirty="0"/>
              <a:t>Employee Hours</a:t>
            </a:r>
          </a:p>
          <a:p>
            <a:pPr lvl="1"/>
            <a:r>
              <a:rPr lang="en-US" dirty="0"/>
              <a:t>Staffing</a:t>
            </a:r>
          </a:p>
          <a:p>
            <a:r>
              <a:rPr lang="en-US" dirty="0"/>
              <a:t>Employee age was as impactful as expected </a:t>
            </a:r>
          </a:p>
          <a:p>
            <a:r>
              <a:rPr lang="en-US" dirty="0"/>
              <a:t>Nor education </a:t>
            </a: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C991F6BD-C414-C881-18CA-0767A52669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63256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136"/>
    </mc:Choice>
    <mc:Fallback>
      <p:transition spd="slow" advTm="671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16530-4ABE-8064-405E-AFD041653D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Shortcomings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460B21-A2BE-B9EB-D49F-88B2CA05ED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Recommended Regression model was not used </a:t>
            </a:r>
          </a:p>
          <a:p>
            <a:pPr lvl="1"/>
            <a:r>
              <a:rPr lang="en-US" dirty="0"/>
              <a:t>By own negligence</a:t>
            </a:r>
          </a:p>
          <a:p>
            <a:r>
              <a:rPr lang="en-US" dirty="0"/>
              <a:t>Skill deficiency</a:t>
            </a:r>
          </a:p>
          <a:p>
            <a:pPr lvl="1"/>
            <a:r>
              <a:rPr lang="en-US" dirty="0"/>
              <a:t>Visualizations</a:t>
            </a:r>
          </a:p>
          <a:p>
            <a:pPr lvl="1"/>
            <a:r>
              <a:rPr lang="en-US" dirty="0"/>
              <a:t>Data/variable groupings</a:t>
            </a:r>
          </a:p>
          <a:p>
            <a:r>
              <a:rPr lang="en-US" dirty="0"/>
              <a:t>‘Not In Labor Force’ confounds</a:t>
            </a:r>
          </a:p>
          <a:p>
            <a:r>
              <a:rPr lang="en-US" dirty="0"/>
              <a:t>Education variable design</a:t>
            </a:r>
          </a:p>
          <a:p>
            <a:r>
              <a:rPr lang="en-US" dirty="0"/>
              <a:t>‘Not In Retail’ industry design</a:t>
            </a:r>
          </a:p>
          <a:p>
            <a:pPr lvl="1"/>
            <a:r>
              <a:rPr lang="en-US" dirty="0"/>
              <a:t>Include more industry groups</a:t>
            </a:r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247DDF9A-ED44-7B82-C50D-16931BD693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3411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9824"/>
    </mc:Choice>
    <mc:Fallback>
      <p:transition spd="slow" advTm="2698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7CA8D-6631-3289-D263-EC08A466D6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COVID-19 and the Evolved Market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96BC7E-3C1D-7DB2-0160-76E6CD854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COVID-19 emerged in the US early 2020</a:t>
            </a:r>
          </a:p>
          <a:p>
            <a:pPr lvl="1"/>
            <a:r>
              <a:rPr lang="en-US" dirty="0"/>
              <a:t> first reports were right before the new year</a:t>
            </a:r>
          </a:p>
          <a:p>
            <a:r>
              <a:rPr lang="en-US" dirty="0"/>
              <a:t>By March</a:t>
            </a:r>
          </a:p>
          <a:p>
            <a:pPr lvl="1"/>
            <a:r>
              <a:rPr lang="en-US" dirty="0"/>
              <a:t>The CDC formally acknowledged the pandemic</a:t>
            </a:r>
          </a:p>
          <a:p>
            <a:pPr lvl="1"/>
            <a:r>
              <a:rPr lang="en-US" dirty="0"/>
              <a:t>The US calls for a nationwide state of emergency </a:t>
            </a:r>
          </a:p>
          <a:p>
            <a:pPr lvl="1"/>
            <a:r>
              <a:rPr lang="en-US" dirty="0"/>
              <a:t>States begin implementing lockdown protocols</a:t>
            </a:r>
          </a:p>
          <a:p>
            <a:pPr lvl="1"/>
            <a:r>
              <a:rPr lang="en-US" dirty="0"/>
              <a:t>Essential businesses were the only vendors to remain open for business</a:t>
            </a:r>
          </a:p>
          <a:p>
            <a:pPr lvl="2"/>
            <a:r>
              <a:rPr lang="en-US" dirty="0"/>
              <a:t>Some businesses begin taking advantage of e-commerce strategies during these early stages</a:t>
            </a:r>
          </a:p>
          <a:p>
            <a:endParaRPr lang="en-US" dirty="0"/>
          </a:p>
        </p:txBody>
      </p:sp>
      <p:pic>
        <p:nvPicPr>
          <p:cNvPr id="11" name="Audio 10">
            <a:hlinkClick r:id="" action="ppaction://media"/>
            <a:extLst>
              <a:ext uri="{FF2B5EF4-FFF2-40B4-BE49-F238E27FC236}">
                <a16:creationId xmlns:a16="http://schemas.microsoft.com/office/drawing/2014/main" id="{C77C1EEE-3E2A-1DDA-6EE9-196E2065B9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60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7936"/>
    </mc:Choice>
    <mc:Fallback>
      <p:transition spd="slow" advTm="67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89B07-B493-377D-D4F2-A9F5ED55D7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Retailers Woes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31658A1-7A8F-7AE6-CD8A-86D7320BDF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Pandemic mitigation lockdowns either eliminate or reduce store hours</a:t>
            </a:r>
          </a:p>
          <a:p>
            <a:r>
              <a:rPr lang="en-US" dirty="0"/>
              <a:t>Staffing shortages</a:t>
            </a:r>
          </a:p>
          <a:p>
            <a:pPr lvl="1"/>
            <a:r>
              <a:rPr lang="en-US" dirty="0"/>
              <a:t>Result of overhead management or business-model restructuring</a:t>
            </a:r>
          </a:p>
          <a:p>
            <a:pPr lvl="1"/>
            <a:r>
              <a:rPr lang="en-US" dirty="0"/>
              <a:t>Result of employee decision</a:t>
            </a:r>
          </a:p>
          <a:p>
            <a:pPr lvl="2"/>
            <a:r>
              <a:rPr lang="en-US" dirty="0"/>
              <a:t>Hour reduction</a:t>
            </a:r>
          </a:p>
          <a:p>
            <a:pPr lvl="3"/>
            <a:r>
              <a:rPr lang="en-US" dirty="0"/>
              <a:t>External factors (</a:t>
            </a:r>
            <a:r>
              <a:rPr lang="en-US" dirty="0" err="1"/>
              <a:t>ie</a:t>
            </a:r>
            <a:r>
              <a:rPr lang="en-US" dirty="0"/>
              <a:t>. Childcare, significant health risk/complications, etc.)</a:t>
            </a:r>
          </a:p>
          <a:p>
            <a:pPr lvl="3"/>
            <a:r>
              <a:rPr lang="en-US" dirty="0"/>
              <a:t>Undesirable attendance behavior (potentially with financial incentive)</a:t>
            </a:r>
          </a:p>
          <a:p>
            <a:pPr lvl="2"/>
            <a:r>
              <a:rPr lang="en-US" dirty="0"/>
              <a:t>Flight from workforce</a:t>
            </a:r>
          </a:p>
          <a:p>
            <a:pPr lvl="3"/>
            <a:r>
              <a:rPr lang="en-US" dirty="0"/>
              <a:t>External factors (see above)</a:t>
            </a:r>
          </a:p>
          <a:p>
            <a:pPr lvl="3"/>
            <a:r>
              <a:rPr lang="en-US" dirty="0"/>
              <a:t>Able to reap financial support benefits from offered public services</a:t>
            </a:r>
          </a:p>
        </p:txBody>
      </p:sp>
      <p:pic>
        <p:nvPicPr>
          <p:cNvPr id="24" name="Audio 23">
            <a:hlinkClick r:id="" action="ppaction://media"/>
            <a:extLst>
              <a:ext uri="{FF2B5EF4-FFF2-40B4-BE49-F238E27FC236}">
                <a16:creationId xmlns:a16="http://schemas.microsoft.com/office/drawing/2014/main" id="{9E5968E6-385B-D7D8-80E5-53776B4FF7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780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4261"/>
    </mc:Choice>
    <mc:Fallback>
      <p:transition spd="slow" advTm="184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B35A2D-DADA-C311-4BE0-DAF09ECDE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Investigation Foci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EB0F1C-A4D3-F732-A3BD-D950519EAD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insights do employment trends offer about the health of the retail industry? *</a:t>
            </a:r>
          </a:p>
          <a:p>
            <a:r>
              <a:rPr lang="en-US" dirty="0"/>
              <a:t>How has retail fared relative to other industries? *</a:t>
            </a:r>
          </a:p>
          <a:p>
            <a:r>
              <a:rPr lang="en-US" dirty="0"/>
              <a:t>Who is working and earning money? What changes can be observed and predicted?</a:t>
            </a:r>
          </a:p>
          <a:p>
            <a:endParaRPr lang="en-US" dirty="0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9EFD1872-B4B8-270D-0946-EC1AA14391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50851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672"/>
    </mc:Choice>
    <mc:Fallback>
      <p:transition spd="slow" advTm="166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CC83E-7795-C72A-67AD-0AEE5713F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IPUMS_CPS Data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A456CF-E26C-359E-8869-E0A4C45908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D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ummy </a:t>
            </a: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v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ariables relating to the unemployment &amp; other labor-force status, retail industry, and pre/post COVID-19 pandemic presence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I’ve restricted observations to 17 to 64 years old</a:t>
            </a:r>
          </a:p>
          <a:p>
            <a:pPr lvl="1"/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T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his should should most working age adults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Medicare </a:t>
            </a: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b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enefits start at 65</a:t>
            </a:r>
          </a:p>
          <a:p>
            <a:r>
              <a:rPr lang="en-US" b="0" i="0" dirty="0">
                <a:solidFill>
                  <a:srgbClr val="333333"/>
                </a:solidFill>
                <a:effectLst/>
              </a:rPr>
              <a:t>Data is grouped by year and employment status</a:t>
            </a:r>
          </a:p>
          <a:p>
            <a:pPr lvl="1"/>
            <a:r>
              <a:rPr lang="en-US" b="0" i="0" dirty="0">
                <a:solidFill>
                  <a:srgbClr val="333333"/>
                </a:solidFill>
                <a:effectLst/>
              </a:rPr>
              <a:t>not the created dummy-variables</a:t>
            </a:r>
            <a:endParaRPr lang="en-US" dirty="0">
              <a:cs typeface="Calibri Light" panose="020F0302020204030204" pitchFamily="34" charset="0"/>
            </a:endParaRPr>
          </a:p>
          <a:p>
            <a:endParaRPr lang="en-US" b="0" i="0" dirty="0">
              <a:solidFill>
                <a:srgbClr val="333333"/>
              </a:solidFill>
              <a:effectLst/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BE4379B1-21D1-FD76-1AA5-56FFD993CF8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45637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024"/>
    </mc:Choice>
    <mc:Fallback>
      <p:transition spd="slow" advTm="610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B6764B-D9BE-4011-075C-054858EA1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440" y="365125"/>
            <a:ext cx="5576248" cy="1131579"/>
          </a:xfrm>
        </p:spPr>
        <p:txBody>
          <a:bodyPr/>
          <a:lstStyle/>
          <a:p>
            <a:r>
              <a:rPr lang="en-US" dirty="0"/>
              <a:t>Pandemic Retail Staffing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1098B0-76A0-F165-7F85-EC5EAD2337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/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Not In Labor Force category is not included in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The first 2 regression models included below regress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Unemployment on t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he presence of the pandemic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Unemployment on the presence of the pandemic c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ontrolling for age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Allows 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age cohorts to be compared pre &amp; post for pandemic labor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It 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indicates a positive association between the variables for: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P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andemic presence</a:t>
            </a:r>
          </a:p>
          <a:p>
            <a:pPr marL="1200150" lvl="2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E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mployment in the retail industry.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The first model indicates that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T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he pandemic is associated with a  0.0047 unit change in unemployment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adding age as a control the pandemic’s presence is associated with a -0.0007 unit change in age of the unemployed respondents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Regression effects are not as impressive as expected</a:t>
            </a:r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511A16A-5EFF-250B-9A5E-78D581A4B95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53061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4816"/>
    </mc:Choice>
    <mc:Fallback>
      <p:transition spd="slow" advTm="1748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C4ED93-1223-EF81-FE87-AF928BBEFD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Regression Chunk 1</a:t>
            </a:r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7B97042-00F2-EC79-5F26-CDBE947BA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5"/>
          <a:stretch>
            <a:fillRect/>
          </a:stretch>
        </p:blipFill>
        <p:spPr>
          <a:xfrm>
            <a:off x="1529180" y="1690688"/>
            <a:ext cx="9133639" cy="4408661"/>
          </a:xfrm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B3BC22D6-C6AD-C55C-3700-48BC0FBB785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8326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688"/>
    </mc:Choice>
    <mc:Fallback>
      <p:transition spd="slow" advTm="306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A5DF13-9E62-5FD2-E28A-55F0C420E4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Confidence Interval Plot</a:t>
            </a:r>
          </a:p>
        </p:txBody>
      </p:sp>
      <p:pic>
        <p:nvPicPr>
          <p:cNvPr id="5" name="Content Placeholder 4" descr="Chart&#10;&#10;Description automatically generated with medium confidence">
            <a:extLst>
              <a:ext uri="{FF2B5EF4-FFF2-40B4-BE49-F238E27FC236}">
                <a16:creationId xmlns:a16="http://schemas.microsoft.com/office/drawing/2014/main" id="{072F6B6C-9CEA-4EFC-CFB0-7CECC8C8A0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1442720" y="1321752"/>
            <a:ext cx="9306560" cy="5272723"/>
          </a:xfr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2B32D4AF-59D6-B7D4-E3C5-949867C86E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0819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488"/>
    </mc:Choice>
    <mc:Fallback>
      <p:transition spd="slow" advTm="194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7DFFBE-BB75-B327-7F6A-C4698A433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36861" y="419717"/>
            <a:ext cx="6918278" cy="1067890"/>
          </a:xfrm>
        </p:spPr>
        <p:txBody>
          <a:bodyPr/>
          <a:lstStyle/>
          <a:p>
            <a:r>
              <a:rPr lang="en-US" dirty="0"/>
              <a:t>Retail Hours and Absenteeism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12017-ED45-E334-182B-F684249A0E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More optimal models use regression discontinuity </a:t>
            </a:r>
          </a:p>
          <a:p>
            <a:pPr marL="742950" lvl="1" indent="-285750"/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C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utoff of the pandemic start year, 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Investigate average retail </a:t>
            </a:r>
            <a:r>
              <a:rPr lang="en-US" b="1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employee hours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 and overall </a:t>
            </a:r>
            <a:r>
              <a:rPr lang="en-US" b="1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unemployment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 before and after 2020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Both dependent metrics demonstrate a positive correlation at the 1% significance level</a:t>
            </a:r>
          </a:p>
          <a:p>
            <a:pPr marL="742950" lvl="1" indent="-285750"/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After 2020, a 1 unit change in year is associated with:</a:t>
            </a:r>
          </a:p>
          <a:p>
            <a:pPr marL="1200150" lvl="2" indent="-285750"/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 0.0204 unit change in unemployment </a:t>
            </a:r>
          </a:p>
          <a:p>
            <a:pPr marL="1200150" lvl="2" indent="-285750"/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a -218.9 unit change in average weekly hours worked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The third regression includes</a:t>
            </a:r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 c</a:t>
            </a:r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ontrols for both age and FTE/PTE employment status to the prior model</a:t>
            </a:r>
          </a:p>
          <a:p>
            <a:pPr marL="1200150" lvl="2" indent="-285750"/>
            <a:r>
              <a:rPr lang="en-US" b="0" i="0" dirty="0">
                <a:solidFill>
                  <a:srgbClr val="333333"/>
                </a:solidFill>
                <a:effectLst/>
                <a:cs typeface="Calibri Light" panose="020F0302020204030204" pitchFamily="34" charset="0"/>
              </a:rPr>
              <a:t>Retail industry employees are likely to work 95.58 units less after 2020 </a:t>
            </a:r>
          </a:p>
          <a:p>
            <a:r>
              <a:rPr lang="en-US" dirty="0">
                <a:solidFill>
                  <a:srgbClr val="333333"/>
                </a:solidFill>
                <a:cs typeface="Calibri Light" panose="020F0302020204030204" pitchFamily="34" charset="0"/>
              </a:rPr>
              <a:t>Supports the assumption that retailers are disproportionately impacted by staffing following the pandemic onset</a:t>
            </a:r>
            <a:endParaRPr lang="en-US" dirty="0">
              <a:cs typeface="Calibri Light" panose="020F0302020204030204" pitchFamily="34" charset="0"/>
            </a:endParaRPr>
          </a:p>
          <a:p>
            <a:endParaRPr lang="en-US" dirty="0"/>
          </a:p>
        </p:txBody>
      </p:sp>
      <p:pic>
        <p:nvPicPr>
          <p:cNvPr id="13" name="Audio 12">
            <a:hlinkClick r:id="" action="ppaction://media"/>
            <a:extLst>
              <a:ext uri="{FF2B5EF4-FFF2-40B4-BE49-F238E27FC236}">
                <a16:creationId xmlns:a16="http://schemas.microsoft.com/office/drawing/2014/main" id="{51C10016-2CA9-0638-9D83-45D8A94320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9743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5216"/>
    </mc:Choice>
    <mc:Fallback>
      <p:transition spd="slow" advTm="1452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1627</TotalTime>
  <Words>998</Words>
  <Application>Microsoft Macintosh PowerPoint</Application>
  <PresentationFormat>Widescreen</PresentationFormat>
  <Paragraphs>132</Paragraphs>
  <Slides>16</Slides>
  <Notes>10</Notes>
  <HiddenSlides>0</HiddenSlides>
  <MMClips>16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Calibri Light</vt:lpstr>
      <vt:lpstr>Helvetica Neue</vt:lpstr>
      <vt:lpstr>Office Theme</vt:lpstr>
      <vt:lpstr>Data Translation Challenge </vt:lpstr>
      <vt:lpstr>COVID-19 and the Evolved Market</vt:lpstr>
      <vt:lpstr>Retailers Woes</vt:lpstr>
      <vt:lpstr>Investigation Foci</vt:lpstr>
      <vt:lpstr>IPUMS_CPS Data </vt:lpstr>
      <vt:lpstr>Pandemic Retail Staffing</vt:lpstr>
      <vt:lpstr>Regression Chunk 1</vt:lpstr>
      <vt:lpstr>Confidence Interval Plot</vt:lpstr>
      <vt:lpstr>Retail Hours and Absenteeism </vt:lpstr>
      <vt:lpstr>Regression Chunk 2</vt:lpstr>
      <vt:lpstr>Education and Unemployment</vt:lpstr>
      <vt:lpstr>Regression Chunk 3</vt:lpstr>
      <vt:lpstr>Retail Employee Absenteeism and Hours Worked </vt:lpstr>
      <vt:lpstr>Regression Chunk 4</vt:lpstr>
      <vt:lpstr>General Takeaways</vt:lpstr>
      <vt:lpstr>Shortcomings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Translation Challenge </dc:title>
  <dc:creator>Powell, Lorenzo</dc:creator>
  <cp:lastModifiedBy>Microsoft Office User</cp:lastModifiedBy>
  <cp:revision>70</cp:revision>
  <dcterms:created xsi:type="dcterms:W3CDTF">2022-08-29T01:48:50Z</dcterms:created>
  <dcterms:modified xsi:type="dcterms:W3CDTF">2022-08-30T06:55:55Z</dcterms:modified>
</cp:coreProperties>
</file>

<file path=docProps/thumbnail.jpeg>
</file>